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heme/theme8.xml" ContentType="application/vnd.openxmlformats-officedocument.theme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notesSlides/notesSlide1.xml" ContentType="application/vnd.openxmlformats-officedocument.presentationml.notesSlide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notesSlides/notesSlide2.xml" ContentType="application/vnd.openxmlformats-officedocument.presentationml.notesSlide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08" r:id="rId6"/>
    <p:sldMasterId id="2147483720" r:id="rId7"/>
  </p:sldMasterIdLst>
  <p:notesMasterIdLst>
    <p:notesMasterId r:id="rId20"/>
  </p:notesMasterIdLst>
  <p:sldIdLst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71" r:id="rId19"/>
  </p:sldIdLst>
  <p:sldSz cx="12192000" cy="6858000"/>
  <p:notesSz cx="6858000" cy="9144000"/>
  <p:embeddedFontLst>
    <p:embeddedFont>
      <p:font typeface="MiSans Heavy" panose="02010600030101010101" charset="-122"/>
      <p:bold r:id="rId21"/>
    </p:embeddedFont>
    <p:embeddedFont>
      <p:font typeface="MiSans Light" panose="02010600030101010101" charset="-122"/>
      <p:regular r:id="rId22"/>
    </p:embeddedFont>
  </p:embeddedFontLst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" y="504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tags" Target="tags/tag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79.xml"/><Relationship Id="rId3" Type="http://schemas.openxmlformats.org/officeDocument/2006/relationships/tags" Target="../tags/tag74.xml"/><Relationship Id="rId7" Type="http://schemas.openxmlformats.org/officeDocument/2006/relationships/tags" Target="../tags/tag78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10" Type="http://schemas.openxmlformats.org/officeDocument/2006/relationships/image" Target="../media/image1.jpeg"/><Relationship Id="rId4" Type="http://schemas.openxmlformats.org/officeDocument/2006/relationships/tags" Target="../tags/tag75.xml"/><Relationship Id="rId9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82.xml"/><Relationship Id="rId7" Type="http://schemas.openxmlformats.org/officeDocument/2006/relationships/tags" Target="../tags/tag86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9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89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00.xml"/><Relationship Id="rId13" Type="http://schemas.openxmlformats.org/officeDocument/2006/relationships/image" Target="../media/image3.svg"/><Relationship Id="rId3" Type="http://schemas.openxmlformats.org/officeDocument/2006/relationships/tags" Target="../tags/tag95.xml"/><Relationship Id="rId7" Type="http://schemas.openxmlformats.org/officeDocument/2006/relationships/tags" Target="../tags/tag99.xml"/><Relationship Id="rId12" Type="http://schemas.openxmlformats.org/officeDocument/2006/relationships/image" Target="../media/image2.png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tags" Target="../tags/tag98.xml"/><Relationship Id="rId11" Type="http://schemas.openxmlformats.org/officeDocument/2006/relationships/image" Target="../media/image1.jpeg"/><Relationship Id="rId5" Type="http://schemas.openxmlformats.org/officeDocument/2006/relationships/tags" Target="../tags/tag97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96.xml"/><Relationship Id="rId9" Type="http://schemas.openxmlformats.org/officeDocument/2006/relationships/tags" Target="../tags/tag10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09.xml"/><Relationship Id="rId3" Type="http://schemas.openxmlformats.org/officeDocument/2006/relationships/tags" Target="../tags/tag104.xml"/><Relationship Id="rId7" Type="http://schemas.openxmlformats.org/officeDocument/2006/relationships/tags" Target="../tags/tag108.xml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10" Type="http://schemas.openxmlformats.org/officeDocument/2006/relationships/image" Target="../media/image1.jpeg"/><Relationship Id="rId4" Type="http://schemas.openxmlformats.org/officeDocument/2006/relationships/tags" Target="../tags/tag105.xml"/><Relationship Id="rId9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12" Type="http://schemas.openxmlformats.org/officeDocument/2006/relationships/image" Target="../media/image1.jpeg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14.xml"/><Relationship Id="rId10" Type="http://schemas.openxmlformats.org/officeDocument/2006/relationships/tags" Target="../tags/tag119.xml"/><Relationship Id="rId4" Type="http://schemas.openxmlformats.org/officeDocument/2006/relationships/tags" Target="../tags/tag113.xml"/><Relationship Id="rId9" Type="http://schemas.openxmlformats.org/officeDocument/2006/relationships/tags" Target="../tags/tag118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122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6" Type="http://schemas.openxmlformats.org/officeDocument/2006/relationships/image" Target="../media/image1.jpeg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29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32.xml"/><Relationship Id="rId7" Type="http://schemas.openxmlformats.org/officeDocument/2006/relationships/image" Target="../media/image1.jpeg"/><Relationship Id="rId2" Type="http://schemas.openxmlformats.org/officeDocument/2006/relationships/tags" Target="../tags/tag131.xml"/><Relationship Id="rId1" Type="http://schemas.openxmlformats.org/officeDocument/2006/relationships/tags" Target="../tags/tag13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34.xml"/><Relationship Id="rId4" Type="http://schemas.openxmlformats.org/officeDocument/2006/relationships/tags" Target="../tags/tag133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5" Type="http://schemas.openxmlformats.org/officeDocument/2006/relationships/tags" Target="../tags/tag139.xml"/><Relationship Id="rId4" Type="http://schemas.openxmlformats.org/officeDocument/2006/relationships/tags" Target="../tags/tag138.xml"/><Relationship Id="rId9" Type="http://schemas.openxmlformats.org/officeDocument/2006/relationships/image" Target="../media/image1.jpeg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49.xml"/><Relationship Id="rId3" Type="http://schemas.openxmlformats.org/officeDocument/2006/relationships/tags" Target="../tags/tag144.xml"/><Relationship Id="rId7" Type="http://schemas.openxmlformats.org/officeDocument/2006/relationships/tags" Target="../tags/tag148.xml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10" Type="http://schemas.openxmlformats.org/officeDocument/2006/relationships/image" Target="../media/image1.jpeg"/><Relationship Id="rId4" Type="http://schemas.openxmlformats.org/officeDocument/2006/relationships/tags" Target="../tags/tag145.xml"/><Relationship Id="rId9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65.xml"/><Relationship Id="rId3" Type="http://schemas.openxmlformats.org/officeDocument/2006/relationships/tags" Target="../tags/tag160.xml"/><Relationship Id="rId7" Type="http://schemas.openxmlformats.org/officeDocument/2006/relationships/tags" Target="../tags/tag164.xml"/><Relationship Id="rId2" Type="http://schemas.openxmlformats.org/officeDocument/2006/relationships/tags" Target="../tags/tag159.xml"/><Relationship Id="rId1" Type="http://schemas.openxmlformats.org/officeDocument/2006/relationships/tags" Target="../tags/tag158.xml"/><Relationship Id="rId6" Type="http://schemas.openxmlformats.org/officeDocument/2006/relationships/tags" Target="../tags/tag163.xml"/><Relationship Id="rId5" Type="http://schemas.openxmlformats.org/officeDocument/2006/relationships/tags" Target="../tags/tag162.xml"/><Relationship Id="rId10" Type="http://schemas.openxmlformats.org/officeDocument/2006/relationships/image" Target="../media/image1.jpeg"/><Relationship Id="rId4" Type="http://schemas.openxmlformats.org/officeDocument/2006/relationships/tags" Target="../tags/tag161.xml"/><Relationship Id="rId9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168.xml"/><Relationship Id="rId7" Type="http://schemas.openxmlformats.org/officeDocument/2006/relationships/tags" Target="../tags/tag172.xml"/><Relationship Id="rId2" Type="http://schemas.openxmlformats.org/officeDocument/2006/relationships/tags" Target="../tags/tag167.xml"/><Relationship Id="rId1" Type="http://schemas.openxmlformats.org/officeDocument/2006/relationships/tags" Target="../tags/tag166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9" Type="http://schemas.openxmlformats.org/officeDocument/2006/relationships/image" Target="../media/image1.jpeg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175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174.xml"/><Relationship Id="rId1" Type="http://schemas.openxmlformats.org/officeDocument/2006/relationships/tags" Target="../tags/tag173.xml"/><Relationship Id="rId6" Type="http://schemas.openxmlformats.org/officeDocument/2006/relationships/tags" Target="../tags/tag178.xml"/><Relationship Id="rId5" Type="http://schemas.openxmlformats.org/officeDocument/2006/relationships/tags" Target="../tags/tag177.xml"/><Relationship Id="rId4" Type="http://schemas.openxmlformats.org/officeDocument/2006/relationships/tags" Target="../tags/tag176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86.xml"/><Relationship Id="rId13" Type="http://schemas.openxmlformats.org/officeDocument/2006/relationships/image" Target="../media/image3.svg"/><Relationship Id="rId3" Type="http://schemas.openxmlformats.org/officeDocument/2006/relationships/tags" Target="../tags/tag181.xml"/><Relationship Id="rId7" Type="http://schemas.openxmlformats.org/officeDocument/2006/relationships/tags" Target="../tags/tag185.xml"/><Relationship Id="rId12" Type="http://schemas.openxmlformats.org/officeDocument/2006/relationships/image" Target="../media/image2.png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6" Type="http://schemas.openxmlformats.org/officeDocument/2006/relationships/tags" Target="../tags/tag184.xml"/><Relationship Id="rId11" Type="http://schemas.openxmlformats.org/officeDocument/2006/relationships/image" Target="../media/image1.jpeg"/><Relationship Id="rId5" Type="http://schemas.openxmlformats.org/officeDocument/2006/relationships/tags" Target="../tags/tag183.xml"/><Relationship Id="rId10" Type="http://schemas.openxmlformats.org/officeDocument/2006/relationships/slideMaster" Target="../slideMasters/slideMaster3.xml"/><Relationship Id="rId4" Type="http://schemas.openxmlformats.org/officeDocument/2006/relationships/tags" Target="../tags/tag182.xml"/><Relationship Id="rId9" Type="http://schemas.openxmlformats.org/officeDocument/2006/relationships/tags" Target="../tags/tag187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195.xml"/><Relationship Id="rId3" Type="http://schemas.openxmlformats.org/officeDocument/2006/relationships/tags" Target="../tags/tag190.xml"/><Relationship Id="rId7" Type="http://schemas.openxmlformats.org/officeDocument/2006/relationships/tags" Target="../tags/tag194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10" Type="http://schemas.openxmlformats.org/officeDocument/2006/relationships/image" Target="../media/image1.jpeg"/><Relationship Id="rId4" Type="http://schemas.openxmlformats.org/officeDocument/2006/relationships/tags" Target="../tags/tag191.xml"/><Relationship Id="rId9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203.xml"/><Relationship Id="rId3" Type="http://schemas.openxmlformats.org/officeDocument/2006/relationships/tags" Target="../tags/tag198.xml"/><Relationship Id="rId7" Type="http://schemas.openxmlformats.org/officeDocument/2006/relationships/tags" Target="../tags/tag202.xml"/><Relationship Id="rId12" Type="http://schemas.openxmlformats.org/officeDocument/2006/relationships/image" Target="../media/image1.jpeg"/><Relationship Id="rId2" Type="http://schemas.openxmlformats.org/officeDocument/2006/relationships/tags" Target="../tags/tag197.xml"/><Relationship Id="rId1" Type="http://schemas.openxmlformats.org/officeDocument/2006/relationships/tags" Target="../tags/tag196.xml"/><Relationship Id="rId6" Type="http://schemas.openxmlformats.org/officeDocument/2006/relationships/tags" Target="../tags/tag201.xml"/><Relationship Id="rId11" Type="http://schemas.openxmlformats.org/officeDocument/2006/relationships/slideMaster" Target="../slideMasters/slideMaster3.xml"/><Relationship Id="rId5" Type="http://schemas.openxmlformats.org/officeDocument/2006/relationships/tags" Target="../tags/tag200.xml"/><Relationship Id="rId10" Type="http://schemas.openxmlformats.org/officeDocument/2006/relationships/tags" Target="../tags/tag205.xml"/><Relationship Id="rId4" Type="http://schemas.openxmlformats.org/officeDocument/2006/relationships/tags" Target="../tags/tag199.xml"/><Relationship Id="rId9" Type="http://schemas.openxmlformats.org/officeDocument/2006/relationships/tags" Target="../tags/tag204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208.xml"/><Relationship Id="rId7" Type="http://schemas.openxmlformats.org/officeDocument/2006/relationships/slideMaster" Target="../slideMasters/slideMaster3.xml"/><Relationship Id="rId2" Type="http://schemas.openxmlformats.org/officeDocument/2006/relationships/tags" Target="../tags/tag207.xml"/><Relationship Id="rId1" Type="http://schemas.openxmlformats.org/officeDocument/2006/relationships/tags" Target="../tags/tag206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214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image" Target="../media/image1.jpeg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215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218.xml"/><Relationship Id="rId7" Type="http://schemas.openxmlformats.org/officeDocument/2006/relationships/image" Target="../media/image1.jpeg"/><Relationship Id="rId2" Type="http://schemas.openxmlformats.org/officeDocument/2006/relationships/tags" Target="../tags/tag217.xml"/><Relationship Id="rId1" Type="http://schemas.openxmlformats.org/officeDocument/2006/relationships/tags" Target="../tags/tag216.xml"/><Relationship Id="rId6" Type="http://schemas.openxmlformats.org/officeDocument/2006/relationships/slideMaster" Target="../slideMasters/slideMaster3.xml"/><Relationship Id="rId5" Type="http://schemas.openxmlformats.org/officeDocument/2006/relationships/tags" Target="../tags/tag220.xml"/><Relationship Id="rId4" Type="http://schemas.openxmlformats.org/officeDocument/2006/relationships/tags" Target="../tags/tag219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3.xml"/><Relationship Id="rId3" Type="http://schemas.openxmlformats.org/officeDocument/2006/relationships/tags" Target="../tags/tag223.xml"/><Relationship Id="rId7" Type="http://schemas.openxmlformats.org/officeDocument/2006/relationships/tags" Target="../tags/tag227.xml"/><Relationship Id="rId2" Type="http://schemas.openxmlformats.org/officeDocument/2006/relationships/tags" Target="../tags/tag222.xml"/><Relationship Id="rId1" Type="http://schemas.openxmlformats.org/officeDocument/2006/relationships/tags" Target="../tags/tag221.xml"/><Relationship Id="rId6" Type="http://schemas.openxmlformats.org/officeDocument/2006/relationships/tags" Target="../tags/tag226.xml"/><Relationship Id="rId5" Type="http://schemas.openxmlformats.org/officeDocument/2006/relationships/tags" Target="../tags/tag225.xml"/><Relationship Id="rId4" Type="http://schemas.openxmlformats.org/officeDocument/2006/relationships/tags" Target="../tags/tag224.xml"/><Relationship Id="rId9" Type="http://schemas.openxmlformats.org/officeDocument/2006/relationships/image" Target="../media/image1.jpeg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35.xml"/><Relationship Id="rId3" Type="http://schemas.openxmlformats.org/officeDocument/2006/relationships/tags" Target="../tags/tag230.xml"/><Relationship Id="rId7" Type="http://schemas.openxmlformats.org/officeDocument/2006/relationships/tags" Target="../tags/tag234.xml"/><Relationship Id="rId2" Type="http://schemas.openxmlformats.org/officeDocument/2006/relationships/tags" Target="../tags/tag229.xml"/><Relationship Id="rId1" Type="http://schemas.openxmlformats.org/officeDocument/2006/relationships/tags" Target="../tags/tag228.xml"/><Relationship Id="rId6" Type="http://schemas.openxmlformats.org/officeDocument/2006/relationships/tags" Target="../tags/tag233.xml"/><Relationship Id="rId5" Type="http://schemas.openxmlformats.org/officeDocument/2006/relationships/tags" Target="../tags/tag232.xml"/><Relationship Id="rId10" Type="http://schemas.openxmlformats.org/officeDocument/2006/relationships/image" Target="../media/image1.jpeg"/><Relationship Id="rId4" Type="http://schemas.openxmlformats.org/officeDocument/2006/relationships/tags" Target="../tags/tag231.xml"/><Relationship Id="rId9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251.xml"/><Relationship Id="rId3" Type="http://schemas.openxmlformats.org/officeDocument/2006/relationships/tags" Target="../tags/tag246.xml"/><Relationship Id="rId7" Type="http://schemas.openxmlformats.org/officeDocument/2006/relationships/tags" Target="../tags/tag250.xml"/><Relationship Id="rId2" Type="http://schemas.openxmlformats.org/officeDocument/2006/relationships/tags" Target="../tags/tag245.xml"/><Relationship Id="rId1" Type="http://schemas.openxmlformats.org/officeDocument/2006/relationships/tags" Target="../tags/tag244.xml"/><Relationship Id="rId6" Type="http://schemas.openxmlformats.org/officeDocument/2006/relationships/tags" Target="../tags/tag249.xml"/><Relationship Id="rId5" Type="http://schemas.openxmlformats.org/officeDocument/2006/relationships/tags" Target="../tags/tag248.xml"/><Relationship Id="rId10" Type="http://schemas.openxmlformats.org/officeDocument/2006/relationships/image" Target="../media/image1.jpeg"/><Relationship Id="rId4" Type="http://schemas.openxmlformats.org/officeDocument/2006/relationships/tags" Target="../tags/tag247.xml"/><Relationship Id="rId9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4.xml"/><Relationship Id="rId3" Type="http://schemas.openxmlformats.org/officeDocument/2006/relationships/tags" Target="../tags/tag254.xml"/><Relationship Id="rId7" Type="http://schemas.openxmlformats.org/officeDocument/2006/relationships/tags" Target="../tags/tag258.xml"/><Relationship Id="rId2" Type="http://schemas.openxmlformats.org/officeDocument/2006/relationships/tags" Target="../tags/tag253.xml"/><Relationship Id="rId1" Type="http://schemas.openxmlformats.org/officeDocument/2006/relationships/tags" Target="../tags/tag252.xml"/><Relationship Id="rId6" Type="http://schemas.openxmlformats.org/officeDocument/2006/relationships/tags" Target="../tags/tag257.xml"/><Relationship Id="rId5" Type="http://schemas.openxmlformats.org/officeDocument/2006/relationships/tags" Target="../tags/tag256.xml"/><Relationship Id="rId4" Type="http://schemas.openxmlformats.org/officeDocument/2006/relationships/tags" Target="../tags/tag255.xml"/><Relationship Id="rId9" Type="http://schemas.openxmlformats.org/officeDocument/2006/relationships/image" Target="../media/image1.jpeg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261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260.xml"/><Relationship Id="rId1" Type="http://schemas.openxmlformats.org/officeDocument/2006/relationships/tags" Target="../tags/tag259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272.xml"/><Relationship Id="rId13" Type="http://schemas.openxmlformats.org/officeDocument/2006/relationships/image" Target="../media/image3.svg"/><Relationship Id="rId3" Type="http://schemas.openxmlformats.org/officeDocument/2006/relationships/tags" Target="../tags/tag267.xml"/><Relationship Id="rId7" Type="http://schemas.openxmlformats.org/officeDocument/2006/relationships/tags" Target="../tags/tag271.xml"/><Relationship Id="rId12" Type="http://schemas.openxmlformats.org/officeDocument/2006/relationships/image" Target="../media/image2.png"/><Relationship Id="rId2" Type="http://schemas.openxmlformats.org/officeDocument/2006/relationships/tags" Target="../tags/tag266.xml"/><Relationship Id="rId1" Type="http://schemas.openxmlformats.org/officeDocument/2006/relationships/tags" Target="../tags/tag265.xml"/><Relationship Id="rId6" Type="http://schemas.openxmlformats.org/officeDocument/2006/relationships/tags" Target="../tags/tag270.xml"/><Relationship Id="rId11" Type="http://schemas.openxmlformats.org/officeDocument/2006/relationships/image" Target="../media/image1.jpeg"/><Relationship Id="rId5" Type="http://schemas.openxmlformats.org/officeDocument/2006/relationships/tags" Target="../tags/tag269.xml"/><Relationship Id="rId10" Type="http://schemas.openxmlformats.org/officeDocument/2006/relationships/slideMaster" Target="../slideMasters/slideMaster4.xml"/><Relationship Id="rId4" Type="http://schemas.openxmlformats.org/officeDocument/2006/relationships/tags" Target="../tags/tag268.xml"/><Relationship Id="rId9" Type="http://schemas.openxmlformats.org/officeDocument/2006/relationships/tags" Target="../tags/tag273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tags" Target="../tags/tag281.xml"/><Relationship Id="rId3" Type="http://schemas.openxmlformats.org/officeDocument/2006/relationships/tags" Target="../tags/tag276.xml"/><Relationship Id="rId7" Type="http://schemas.openxmlformats.org/officeDocument/2006/relationships/tags" Target="../tags/tag280.xml"/><Relationship Id="rId2" Type="http://schemas.openxmlformats.org/officeDocument/2006/relationships/tags" Target="../tags/tag275.xml"/><Relationship Id="rId1" Type="http://schemas.openxmlformats.org/officeDocument/2006/relationships/tags" Target="../tags/tag274.xml"/><Relationship Id="rId6" Type="http://schemas.openxmlformats.org/officeDocument/2006/relationships/tags" Target="../tags/tag279.xml"/><Relationship Id="rId5" Type="http://schemas.openxmlformats.org/officeDocument/2006/relationships/tags" Target="../tags/tag278.xml"/><Relationship Id="rId10" Type="http://schemas.openxmlformats.org/officeDocument/2006/relationships/image" Target="../media/image1.jpeg"/><Relationship Id="rId4" Type="http://schemas.openxmlformats.org/officeDocument/2006/relationships/tags" Target="../tags/tag277.xml"/><Relationship Id="rId9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12" Type="http://schemas.openxmlformats.org/officeDocument/2006/relationships/image" Target="../media/image1.jpeg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slideMaster" Target="../slideMasters/slideMaster4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294.xml"/><Relationship Id="rId7" Type="http://schemas.openxmlformats.org/officeDocument/2006/relationships/slideMaster" Target="../slideMasters/slideMaster4.xml"/><Relationship Id="rId2" Type="http://schemas.openxmlformats.org/officeDocument/2006/relationships/tags" Target="../tags/tag293.xml"/><Relationship Id="rId1" Type="http://schemas.openxmlformats.org/officeDocument/2006/relationships/tags" Target="../tags/tag292.xml"/><Relationship Id="rId6" Type="http://schemas.openxmlformats.org/officeDocument/2006/relationships/tags" Target="../tags/tag297.xml"/><Relationship Id="rId5" Type="http://schemas.openxmlformats.org/officeDocument/2006/relationships/tags" Target="../tags/tag296.xml"/><Relationship Id="rId4" Type="http://schemas.openxmlformats.org/officeDocument/2006/relationships/tags" Target="../tags/tag295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tags" Target="../tags/tag300.xml"/><Relationship Id="rId2" Type="http://schemas.openxmlformats.org/officeDocument/2006/relationships/tags" Target="../tags/tag299.xml"/><Relationship Id="rId1" Type="http://schemas.openxmlformats.org/officeDocument/2006/relationships/tags" Target="../tags/tag298.xml"/><Relationship Id="rId6" Type="http://schemas.openxmlformats.org/officeDocument/2006/relationships/image" Target="../media/image1.jpeg"/><Relationship Id="rId5" Type="http://schemas.openxmlformats.org/officeDocument/2006/relationships/slideMaster" Target="../slideMasters/slideMaster4.xml"/><Relationship Id="rId4" Type="http://schemas.openxmlformats.org/officeDocument/2006/relationships/tags" Target="../tags/tag30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tags" Target="../tags/tag304.xml"/><Relationship Id="rId7" Type="http://schemas.openxmlformats.org/officeDocument/2006/relationships/image" Target="../media/image1.jpeg"/><Relationship Id="rId2" Type="http://schemas.openxmlformats.org/officeDocument/2006/relationships/tags" Target="../tags/tag303.xml"/><Relationship Id="rId1" Type="http://schemas.openxmlformats.org/officeDocument/2006/relationships/tags" Target="../tags/tag302.xml"/><Relationship Id="rId6" Type="http://schemas.openxmlformats.org/officeDocument/2006/relationships/slideMaster" Target="../slideMasters/slideMaster4.xml"/><Relationship Id="rId5" Type="http://schemas.openxmlformats.org/officeDocument/2006/relationships/tags" Target="../tags/tag306.xml"/><Relationship Id="rId4" Type="http://schemas.openxmlformats.org/officeDocument/2006/relationships/tags" Target="../tags/tag305.xml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4.xml"/><Relationship Id="rId3" Type="http://schemas.openxmlformats.org/officeDocument/2006/relationships/tags" Target="../tags/tag309.xml"/><Relationship Id="rId7" Type="http://schemas.openxmlformats.org/officeDocument/2006/relationships/tags" Target="../tags/tag313.xml"/><Relationship Id="rId2" Type="http://schemas.openxmlformats.org/officeDocument/2006/relationships/tags" Target="../tags/tag308.xml"/><Relationship Id="rId1" Type="http://schemas.openxmlformats.org/officeDocument/2006/relationships/tags" Target="../tags/tag307.xml"/><Relationship Id="rId6" Type="http://schemas.openxmlformats.org/officeDocument/2006/relationships/tags" Target="../tags/tag312.xml"/><Relationship Id="rId5" Type="http://schemas.openxmlformats.org/officeDocument/2006/relationships/tags" Target="../tags/tag311.xml"/><Relationship Id="rId4" Type="http://schemas.openxmlformats.org/officeDocument/2006/relationships/tags" Target="../tags/tag310.xml"/><Relationship Id="rId9" Type="http://schemas.openxmlformats.org/officeDocument/2006/relationships/image" Target="../media/image1.jpeg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tags" Target="../tags/tag321.xml"/><Relationship Id="rId3" Type="http://schemas.openxmlformats.org/officeDocument/2006/relationships/tags" Target="../tags/tag316.xml"/><Relationship Id="rId7" Type="http://schemas.openxmlformats.org/officeDocument/2006/relationships/tags" Target="../tags/tag320.xml"/><Relationship Id="rId2" Type="http://schemas.openxmlformats.org/officeDocument/2006/relationships/tags" Target="../tags/tag315.xml"/><Relationship Id="rId1" Type="http://schemas.openxmlformats.org/officeDocument/2006/relationships/tags" Target="../tags/tag314.xml"/><Relationship Id="rId6" Type="http://schemas.openxmlformats.org/officeDocument/2006/relationships/tags" Target="../tags/tag319.xml"/><Relationship Id="rId5" Type="http://schemas.openxmlformats.org/officeDocument/2006/relationships/tags" Target="../tags/tag318.xml"/><Relationship Id="rId10" Type="http://schemas.openxmlformats.org/officeDocument/2006/relationships/image" Target="../media/image1.jpeg"/><Relationship Id="rId4" Type="http://schemas.openxmlformats.org/officeDocument/2006/relationships/tags" Target="../tags/tag317.xml"/><Relationship Id="rId9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tags" Target="../tags/tag337.xml"/><Relationship Id="rId3" Type="http://schemas.openxmlformats.org/officeDocument/2006/relationships/tags" Target="../tags/tag332.xml"/><Relationship Id="rId7" Type="http://schemas.openxmlformats.org/officeDocument/2006/relationships/tags" Target="../tags/tag336.xml"/><Relationship Id="rId2" Type="http://schemas.openxmlformats.org/officeDocument/2006/relationships/tags" Target="../tags/tag331.xml"/><Relationship Id="rId1" Type="http://schemas.openxmlformats.org/officeDocument/2006/relationships/tags" Target="../tags/tag330.xml"/><Relationship Id="rId6" Type="http://schemas.openxmlformats.org/officeDocument/2006/relationships/tags" Target="../tags/tag335.xml"/><Relationship Id="rId5" Type="http://schemas.openxmlformats.org/officeDocument/2006/relationships/tags" Target="../tags/tag334.xml"/><Relationship Id="rId10" Type="http://schemas.openxmlformats.org/officeDocument/2006/relationships/image" Target="../media/image1.jpeg"/><Relationship Id="rId4" Type="http://schemas.openxmlformats.org/officeDocument/2006/relationships/tags" Target="../tags/tag333.xml"/><Relationship Id="rId9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5.xml"/><Relationship Id="rId3" Type="http://schemas.openxmlformats.org/officeDocument/2006/relationships/tags" Target="../tags/tag340.xml"/><Relationship Id="rId7" Type="http://schemas.openxmlformats.org/officeDocument/2006/relationships/tags" Target="../tags/tag344.xml"/><Relationship Id="rId2" Type="http://schemas.openxmlformats.org/officeDocument/2006/relationships/tags" Target="../tags/tag339.xml"/><Relationship Id="rId1" Type="http://schemas.openxmlformats.org/officeDocument/2006/relationships/tags" Target="../tags/tag338.xml"/><Relationship Id="rId6" Type="http://schemas.openxmlformats.org/officeDocument/2006/relationships/tags" Target="../tags/tag343.xml"/><Relationship Id="rId5" Type="http://schemas.openxmlformats.org/officeDocument/2006/relationships/tags" Target="../tags/tag342.xml"/><Relationship Id="rId4" Type="http://schemas.openxmlformats.org/officeDocument/2006/relationships/tags" Target="../tags/tag341.xml"/><Relationship Id="rId9" Type="http://schemas.openxmlformats.org/officeDocument/2006/relationships/image" Target="../media/image1.jpeg"/></Relationships>
</file>

<file path=ppt/slideLayouts/_rels/slideLayout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347.xml"/><Relationship Id="rId7" Type="http://schemas.openxmlformats.org/officeDocument/2006/relationships/slideMaster" Target="../slideMasters/slideMaster5.xml"/><Relationship Id="rId2" Type="http://schemas.openxmlformats.org/officeDocument/2006/relationships/tags" Target="../tags/tag346.xml"/><Relationship Id="rId1" Type="http://schemas.openxmlformats.org/officeDocument/2006/relationships/tags" Target="../tags/tag345.xml"/><Relationship Id="rId6" Type="http://schemas.openxmlformats.org/officeDocument/2006/relationships/tags" Target="../tags/tag350.xml"/><Relationship Id="rId5" Type="http://schemas.openxmlformats.org/officeDocument/2006/relationships/tags" Target="../tags/tag349.xml"/><Relationship Id="rId4" Type="http://schemas.openxmlformats.org/officeDocument/2006/relationships/tags" Target="../tags/tag348.xml"/></Relationships>
</file>

<file path=ppt/slideLayouts/_rels/slideLayout48.xml.rels><?xml version="1.0" encoding="UTF-8" standalone="yes"?>
<Relationships xmlns="http://schemas.openxmlformats.org/package/2006/relationships"><Relationship Id="rId8" Type="http://schemas.openxmlformats.org/officeDocument/2006/relationships/tags" Target="../tags/tag358.xml"/><Relationship Id="rId13" Type="http://schemas.openxmlformats.org/officeDocument/2006/relationships/image" Target="../media/image3.svg"/><Relationship Id="rId3" Type="http://schemas.openxmlformats.org/officeDocument/2006/relationships/tags" Target="../tags/tag353.xml"/><Relationship Id="rId7" Type="http://schemas.openxmlformats.org/officeDocument/2006/relationships/tags" Target="../tags/tag357.xml"/><Relationship Id="rId12" Type="http://schemas.openxmlformats.org/officeDocument/2006/relationships/image" Target="../media/image2.png"/><Relationship Id="rId2" Type="http://schemas.openxmlformats.org/officeDocument/2006/relationships/tags" Target="../tags/tag352.xml"/><Relationship Id="rId1" Type="http://schemas.openxmlformats.org/officeDocument/2006/relationships/tags" Target="../tags/tag351.xml"/><Relationship Id="rId6" Type="http://schemas.openxmlformats.org/officeDocument/2006/relationships/tags" Target="../tags/tag356.xml"/><Relationship Id="rId11" Type="http://schemas.openxmlformats.org/officeDocument/2006/relationships/image" Target="../media/image1.jpeg"/><Relationship Id="rId5" Type="http://schemas.openxmlformats.org/officeDocument/2006/relationships/tags" Target="../tags/tag355.xml"/><Relationship Id="rId10" Type="http://schemas.openxmlformats.org/officeDocument/2006/relationships/slideMaster" Target="../slideMasters/slideMaster5.xml"/><Relationship Id="rId4" Type="http://schemas.openxmlformats.org/officeDocument/2006/relationships/tags" Target="../tags/tag354.xml"/><Relationship Id="rId9" Type="http://schemas.openxmlformats.org/officeDocument/2006/relationships/tags" Target="../tags/tag359.xml"/></Relationships>
</file>

<file path=ppt/slideLayouts/_rels/slideLayout49.xml.rels><?xml version="1.0" encoding="UTF-8" standalone="yes"?>
<Relationships xmlns="http://schemas.openxmlformats.org/package/2006/relationships"><Relationship Id="rId8" Type="http://schemas.openxmlformats.org/officeDocument/2006/relationships/tags" Target="../tags/tag367.xml"/><Relationship Id="rId3" Type="http://schemas.openxmlformats.org/officeDocument/2006/relationships/tags" Target="../tags/tag362.xml"/><Relationship Id="rId7" Type="http://schemas.openxmlformats.org/officeDocument/2006/relationships/tags" Target="../tags/tag366.xml"/><Relationship Id="rId2" Type="http://schemas.openxmlformats.org/officeDocument/2006/relationships/tags" Target="../tags/tag361.xml"/><Relationship Id="rId1" Type="http://schemas.openxmlformats.org/officeDocument/2006/relationships/tags" Target="../tags/tag360.xml"/><Relationship Id="rId6" Type="http://schemas.openxmlformats.org/officeDocument/2006/relationships/tags" Target="../tags/tag365.xml"/><Relationship Id="rId5" Type="http://schemas.openxmlformats.org/officeDocument/2006/relationships/tags" Target="../tags/tag364.xml"/><Relationship Id="rId10" Type="http://schemas.openxmlformats.org/officeDocument/2006/relationships/image" Target="../media/image1.jpeg"/><Relationship Id="rId4" Type="http://schemas.openxmlformats.org/officeDocument/2006/relationships/tags" Target="../tags/tag363.xml"/><Relationship Id="rId9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8" Type="http://schemas.openxmlformats.org/officeDocument/2006/relationships/tags" Target="../tags/tag375.xml"/><Relationship Id="rId3" Type="http://schemas.openxmlformats.org/officeDocument/2006/relationships/tags" Target="../tags/tag370.xml"/><Relationship Id="rId7" Type="http://schemas.openxmlformats.org/officeDocument/2006/relationships/tags" Target="../tags/tag374.xml"/><Relationship Id="rId12" Type="http://schemas.openxmlformats.org/officeDocument/2006/relationships/image" Target="../media/image1.jpeg"/><Relationship Id="rId2" Type="http://schemas.openxmlformats.org/officeDocument/2006/relationships/tags" Target="../tags/tag369.xml"/><Relationship Id="rId1" Type="http://schemas.openxmlformats.org/officeDocument/2006/relationships/tags" Target="../tags/tag368.xml"/><Relationship Id="rId6" Type="http://schemas.openxmlformats.org/officeDocument/2006/relationships/tags" Target="../tags/tag373.xml"/><Relationship Id="rId11" Type="http://schemas.openxmlformats.org/officeDocument/2006/relationships/slideMaster" Target="../slideMasters/slideMaster5.xml"/><Relationship Id="rId5" Type="http://schemas.openxmlformats.org/officeDocument/2006/relationships/tags" Target="../tags/tag372.xml"/><Relationship Id="rId10" Type="http://schemas.openxmlformats.org/officeDocument/2006/relationships/tags" Target="../tags/tag377.xml"/><Relationship Id="rId4" Type="http://schemas.openxmlformats.org/officeDocument/2006/relationships/tags" Target="../tags/tag371.xml"/><Relationship Id="rId9" Type="http://schemas.openxmlformats.org/officeDocument/2006/relationships/tags" Target="../tags/tag376.xml"/></Relationships>
</file>

<file path=ppt/slideLayouts/_rels/slideLayout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380.xml"/><Relationship Id="rId7" Type="http://schemas.openxmlformats.org/officeDocument/2006/relationships/slideMaster" Target="../slideMasters/slideMaster5.xml"/><Relationship Id="rId2" Type="http://schemas.openxmlformats.org/officeDocument/2006/relationships/tags" Target="../tags/tag379.xml"/><Relationship Id="rId1" Type="http://schemas.openxmlformats.org/officeDocument/2006/relationships/tags" Target="../tags/tag378.xml"/><Relationship Id="rId6" Type="http://schemas.openxmlformats.org/officeDocument/2006/relationships/tags" Target="../tags/tag383.xml"/><Relationship Id="rId5" Type="http://schemas.openxmlformats.org/officeDocument/2006/relationships/tags" Target="../tags/tag382.xml"/><Relationship Id="rId4" Type="http://schemas.openxmlformats.org/officeDocument/2006/relationships/tags" Target="../tags/tag38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tags" Target="../tags/tag386.xml"/><Relationship Id="rId2" Type="http://schemas.openxmlformats.org/officeDocument/2006/relationships/tags" Target="../tags/tag385.xml"/><Relationship Id="rId1" Type="http://schemas.openxmlformats.org/officeDocument/2006/relationships/tags" Target="../tags/tag384.xml"/><Relationship Id="rId6" Type="http://schemas.openxmlformats.org/officeDocument/2006/relationships/image" Target="../media/image1.jpeg"/><Relationship Id="rId5" Type="http://schemas.openxmlformats.org/officeDocument/2006/relationships/slideMaster" Target="../slideMasters/slideMaster5.xml"/><Relationship Id="rId4" Type="http://schemas.openxmlformats.org/officeDocument/2006/relationships/tags" Target="../tags/tag387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tags" Target="../tags/tag390.xml"/><Relationship Id="rId7" Type="http://schemas.openxmlformats.org/officeDocument/2006/relationships/image" Target="../media/image1.jpeg"/><Relationship Id="rId2" Type="http://schemas.openxmlformats.org/officeDocument/2006/relationships/tags" Target="../tags/tag389.xml"/><Relationship Id="rId1" Type="http://schemas.openxmlformats.org/officeDocument/2006/relationships/tags" Target="../tags/tag388.xml"/><Relationship Id="rId6" Type="http://schemas.openxmlformats.org/officeDocument/2006/relationships/slideMaster" Target="../slideMasters/slideMaster5.xml"/><Relationship Id="rId5" Type="http://schemas.openxmlformats.org/officeDocument/2006/relationships/tags" Target="../tags/tag392.xml"/><Relationship Id="rId4" Type="http://schemas.openxmlformats.org/officeDocument/2006/relationships/tags" Target="../tags/tag391.xml"/></Relationships>
</file>

<file path=ppt/slideLayouts/_rels/slideLayout54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5.xml"/><Relationship Id="rId3" Type="http://schemas.openxmlformats.org/officeDocument/2006/relationships/tags" Target="../tags/tag395.xml"/><Relationship Id="rId7" Type="http://schemas.openxmlformats.org/officeDocument/2006/relationships/tags" Target="../tags/tag399.xml"/><Relationship Id="rId2" Type="http://schemas.openxmlformats.org/officeDocument/2006/relationships/tags" Target="../tags/tag394.xml"/><Relationship Id="rId1" Type="http://schemas.openxmlformats.org/officeDocument/2006/relationships/tags" Target="../tags/tag393.xml"/><Relationship Id="rId6" Type="http://schemas.openxmlformats.org/officeDocument/2006/relationships/tags" Target="../tags/tag398.xml"/><Relationship Id="rId5" Type="http://schemas.openxmlformats.org/officeDocument/2006/relationships/tags" Target="../tags/tag397.xml"/><Relationship Id="rId4" Type="http://schemas.openxmlformats.org/officeDocument/2006/relationships/tags" Target="../tags/tag396.xml"/><Relationship Id="rId9" Type="http://schemas.openxmlformats.org/officeDocument/2006/relationships/image" Target="../media/image1.jpeg"/></Relationships>
</file>

<file path=ppt/slideLayouts/_rels/slideLayout55.xml.rels><?xml version="1.0" encoding="UTF-8" standalone="yes"?>
<Relationships xmlns="http://schemas.openxmlformats.org/package/2006/relationships"><Relationship Id="rId8" Type="http://schemas.openxmlformats.org/officeDocument/2006/relationships/tags" Target="../tags/tag407.xml"/><Relationship Id="rId3" Type="http://schemas.openxmlformats.org/officeDocument/2006/relationships/tags" Target="../tags/tag402.xml"/><Relationship Id="rId7" Type="http://schemas.openxmlformats.org/officeDocument/2006/relationships/tags" Target="../tags/tag406.xml"/><Relationship Id="rId2" Type="http://schemas.openxmlformats.org/officeDocument/2006/relationships/tags" Target="../tags/tag401.xml"/><Relationship Id="rId1" Type="http://schemas.openxmlformats.org/officeDocument/2006/relationships/tags" Target="../tags/tag400.xml"/><Relationship Id="rId6" Type="http://schemas.openxmlformats.org/officeDocument/2006/relationships/tags" Target="../tags/tag405.xml"/><Relationship Id="rId5" Type="http://schemas.openxmlformats.org/officeDocument/2006/relationships/tags" Target="../tags/tag404.xml"/><Relationship Id="rId10" Type="http://schemas.openxmlformats.org/officeDocument/2006/relationships/image" Target="../media/image1.jpeg"/><Relationship Id="rId4" Type="http://schemas.openxmlformats.org/officeDocument/2006/relationships/tags" Target="../tags/tag403.xml"/><Relationship Id="rId9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8" Type="http://schemas.openxmlformats.org/officeDocument/2006/relationships/tags" Target="../tags/tag423.xml"/><Relationship Id="rId3" Type="http://schemas.openxmlformats.org/officeDocument/2006/relationships/tags" Target="../tags/tag418.xml"/><Relationship Id="rId7" Type="http://schemas.openxmlformats.org/officeDocument/2006/relationships/tags" Target="../tags/tag422.xml"/><Relationship Id="rId2" Type="http://schemas.openxmlformats.org/officeDocument/2006/relationships/tags" Target="../tags/tag417.xml"/><Relationship Id="rId1" Type="http://schemas.openxmlformats.org/officeDocument/2006/relationships/tags" Target="../tags/tag416.xml"/><Relationship Id="rId6" Type="http://schemas.openxmlformats.org/officeDocument/2006/relationships/tags" Target="../tags/tag421.xml"/><Relationship Id="rId5" Type="http://schemas.openxmlformats.org/officeDocument/2006/relationships/tags" Target="../tags/tag420.xml"/><Relationship Id="rId10" Type="http://schemas.openxmlformats.org/officeDocument/2006/relationships/image" Target="../media/image1.jpeg"/><Relationship Id="rId4" Type="http://schemas.openxmlformats.org/officeDocument/2006/relationships/tags" Target="../tags/tag419.xml"/><Relationship Id="rId9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6.xml"/><Relationship Id="rId3" Type="http://schemas.openxmlformats.org/officeDocument/2006/relationships/tags" Target="../tags/tag426.xml"/><Relationship Id="rId7" Type="http://schemas.openxmlformats.org/officeDocument/2006/relationships/tags" Target="../tags/tag430.xml"/><Relationship Id="rId2" Type="http://schemas.openxmlformats.org/officeDocument/2006/relationships/tags" Target="../tags/tag425.xml"/><Relationship Id="rId1" Type="http://schemas.openxmlformats.org/officeDocument/2006/relationships/tags" Target="../tags/tag424.xml"/><Relationship Id="rId6" Type="http://schemas.openxmlformats.org/officeDocument/2006/relationships/tags" Target="../tags/tag429.xml"/><Relationship Id="rId5" Type="http://schemas.openxmlformats.org/officeDocument/2006/relationships/tags" Target="../tags/tag428.xml"/><Relationship Id="rId4" Type="http://schemas.openxmlformats.org/officeDocument/2006/relationships/tags" Target="../tags/tag427.xml"/><Relationship Id="rId9" Type="http://schemas.openxmlformats.org/officeDocument/2006/relationships/image" Target="../media/image1.jpeg"/></Relationships>
</file>

<file path=ppt/slideLayouts/_rels/slideLayout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433.xml"/><Relationship Id="rId7" Type="http://schemas.openxmlformats.org/officeDocument/2006/relationships/slideMaster" Target="../slideMasters/slideMaster6.xml"/><Relationship Id="rId2" Type="http://schemas.openxmlformats.org/officeDocument/2006/relationships/tags" Target="../tags/tag432.xml"/><Relationship Id="rId1" Type="http://schemas.openxmlformats.org/officeDocument/2006/relationships/tags" Target="../tags/tag431.xml"/><Relationship Id="rId6" Type="http://schemas.openxmlformats.org/officeDocument/2006/relationships/tags" Target="../tags/tag436.xml"/><Relationship Id="rId5" Type="http://schemas.openxmlformats.org/officeDocument/2006/relationships/tags" Target="../tags/tag435.xml"/><Relationship Id="rId4" Type="http://schemas.openxmlformats.org/officeDocument/2006/relationships/tags" Target="../tags/tag434.xml"/></Relationships>
</file>

<file path=ppt/slideLayouts/_rels/slideLayout59.xml.rels><?xml version="1.0" encoding="UTF-8" standalone="yes"?>
<Relationships xmlns="http://schemas.openxmlformats.org/package/2006/relationships"><Relationship Id="rId8" Type="http://schemas.openxmlformats.org/officeDocument/2006/relationships/tags" Target="../tags/tag444.xml"/><Relationship Id="rId13" Type="http://schemas.openxmlformats.org/officeDocument/2006/relationships/image" Target="../media/image3.svg"/><Relationship Id="rId3" Type="http://schemas.openxmlformats.org/officeDocument/2006/relationships/tags" Target="../tags/tag439.xml"/><Relationship Id="rId7" Type="http://schemas.openxmlformats.org/officeDocument/2006/relationships/tags" Target="../tags/tag443.xml"/><Relationship Id="rId12" Type="http://schemas.openxmlformats.org/officeDocument/2006/relationships/image" Target="../media/image2.png"/><Relationship Id="rId2" Type="http://schemas.openxmlformats.org/officeDocument/2006/relationships/tags" Target="../tags/tag438.xml"/><Relationship Id="rId1" Type="http://schemas.openxmlformats.org/officeDocument/2006/relationships/tags" Target="../tags/tag437.xml"/><Relationship Id="rId6" Type="http://schemas.openxmlformats.org/officeDocument/2006/relationships/tags" Target="../tags/tag442.xml"/><Relationship Id="rId11" Type="http://schemas.openxmlformats.org/officeDocument/2006/relationships/image" Target="../media/image1.jpeg"/><Relationship Id="rId5" Type="http://schemas.openxmlformats.org/officeDocument/2006/relationships/tags" Target="../tags/tag441.xml"/><Relationship Id="rId10" Type="http://schemas.openxmlformats.org/officeDocument/2006/relationships/slideMaster" Target="../slideMasters/slideMaster6.xml"/><Relationship Id="rId4" Type="http://schemas.openxmlformats.org/officeDocument/2006/relationships/tags" Target="../tags/tag440.xml"/><Relationship Id="rId9" Type="http://schemas.openxmlformats.org/officeDocument/2006/relationships/tags" Target="../tags/tag44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60.xml.rels><?xml version="1.0" encoding="UTF-8" standalone="yes"?>
<Relationships xmlns="http://schemas.openxmlformats.org/package/2006/relationships"><Relationship Id="rId8" Type="http://schemas.openxmlformats.org/officeDocument/2006/relationships/tags" Target="../tags/tag453.xml"/><Relationship Id="rId3" Type="http://schemas.openxmlformats.org/officeDocument/2006/relationships/tags" Target="../tags/tag448.xml"/><Relationship Id="rId7" Type="http://schemas.openxmlformats.org/officeDocument/2006/relationships/tags" Target="../tags/tag452.xml"/><Relationship Id="rId2" Type="http://schemas.openxmlformats.org/officeDocument/2006/relationships/tags" Target="../tags/tag447.xml"/><Relationship Id="rId1" Type="http://schemas.openxmlformats.org/officeDocument/2006/relationships/tags" Target="../tags/tag446.xml"/><Relationship Id="rId6" Type="http://schemas.openxmlformats.org/officeDocument/2006/relationships/tags" Target="../tags/tag451.xml"/><Relationship Id="rId5" Type="http://schemas.openxmlformats.org/officeDocument/2006/relationships/tags" Target="../tags/tag450.xml"/><Relationship Id="rId10" Type="http://schemas.openxmlformats.org/officeDocument/2006/relationships/image" Target="../media/image1.jpeg"/><Relationship Id="rId4" Type="http://schemas.openxmlformats.org/officeDocument/2006/relationships/tags" Target="../tags/tag449.xml"/><Relationship Id="rId9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8" Type="http://schemas.openxmlformats.org/officeDocument/2006/relationships/tags" Target="../tags/tag461.xml"/><Relationship Id="rId3" Type="http://schemas.openxmlformats.org/officeDocument/2006/relationships/tags" Target="../tags/tag456.xml"/><Relationship Id="rId7" Type="http://schemas.openxmlformats.org/officeDocument/2006/relationships/tags" Target="../tags/tag460.xml"/><Relationship Id="rId12" Type="http://schemas.openxmlformats.org/officeDocument/2006/relationships/image" Target="../media/image1.jpeg"/><Relationship Id="rId2" Type="http://schemas.openxmlformats.org/officeDocument/2006/relationships/tags" Target="../tags/tag455.xml"/><Relationship Id="rId1" Type="http://schemas.openxmlformats.org/officeDocument/2006/relationships/tags" Target="../tags/tag454.xml"/><Relationship Id="rId6" Type="http://schemas.openxmlformats.org/officeDocument/2006/relationships/tags" Target="../tags/tag459.xml"/><Relationship Id="rId11" Type="http://schemas.openxmlformats.org/officeDocument/2006/relationships/slideMaster" Target="../slideMasters/slideMaster6.xml"/><Relationship Id="rId5" Type="http://schemas.openxmlformats.org/officeDocument/2006/relationships/tags" Target="../tags/tag458.xml"/><Relationship Id="rId10" Type="http://schemas.openxmlformats.org/officeDocument/2006/relationships/tags" Target="../tags/tag463.xml"/><Relationship Id="rId4" Type="http://schemas.openxmlformats.org/officeDocument/2006/relationships/tags" Target="../tags/tag457.xml"/><Relationship Id="rId9" Type="http://schemas.openxmlformats.org/officeDocument/2006/relationships/tags" Target="../tags/tag462.xml"/></Relationships>
</file>

<file path=ppt/slideLayouts/_rels/slideLayout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466.xml"/><Relationship Id="rId7" Type="http://schemas.openxmlformats.org/officeDocument/2006/relationships/slideMaster" Target="../slideMasters/slideMaster6.xml"/><Relationship Id="rId2" Type="http://schemas.openxmlformats.org/officeDocument/2006/relationships/tags" Target="../tags/tag465.xml"/><Relationship Id="rId1" Type="http://schemas.openxmlformats.org/officeDocument/2006/relationships/tags" Target="../tags/tag464.xml"/><Relationship Id="rId6" Type="http://schemas.openxmlformats.org/officeDocument/2006/relationships/tags" Target="../tags/tag469.xml"/><Relationship Id="rId5" Type="http://schemas.openxmlformats.org/officeDocument/2006/relationships/tags" Target="../tags/tag468.xml"/><Relationship Id="rId4" Type="http://schemas.openxmlformats.org/officeDocument/2006/relationships/tags" Target="../tags/tag467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tags" Target="../tags/tag472.xml"/><Relationship Id="rId2" Type="http://schemas.openxmlformats.org/officeDocument/2006/relationships/tags" Target="../tags/tag471.xml"/><Relationship Id="rId1" Type="http://schemas.openxmlformats.org/officeDocument/2006/relationships/tags" Target="../tags/tag470.xml"/><Relationship Id="rId6" Type="http://schemas.openxmlformats.org/officeDocument/2006/relationships/image" Target="../media/image1.jpeg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473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tags" Target="../tags/tag476.xml"/><Relationship Id="rId7" Type="http://schemas.openxmlformats.org/officeDocument/2006/relationships/image" Target="../media/image1.jpeg"/><Relationship Id="rId2" Type="http://schemas.openxmlformats.org/officeDocument/2006/relationships/tags" Target="../tags/tag475.xml"/><Relationship Id="rId1" Type="http://schemas.openxmlformats.org/officeDocument/2006/relationships/tags" Target="../tags/tag474.xml"/><Relationship Id="rId6" Type="http://schemas.openxmlformats.org/officeDocument/2006/relationships/slideMaster" Target="../slideMasters/slideMaster6.xml"/><Relationship Id="rId5" Type="http://schemas.openxmlformats.org/officeDocument/2006/relationships/tags" Target="../tags/tag478.xml"/><Relationship Id="rId4" Type="http://schemas.openxmlformats.org/officeDocument/2006/relationships/tags" Target="../tags/tag477.xml"/></Relationships>
</file>

<file path=ppt/slideLayouts/_rels/slideLayout6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6.xml"/><Relationship Id="rId3" Type="http://schemas.openxmlformats.org/officeDocument/2006/relationships/tags" Target="../tags/tag481.xml"/><Relationship Id="rId7" Type="http://schemas.openxmlformats.org/officeDocument/2006/relationships/tags" Target="../tags/tag485.xml"/><Relationship Id="rId2" Type="http://schemas.openxmlformats.org/officeDocument/2006/relationships/tags" Target="../tags/tag480.xml"/><Relationship Id="rId1" Type="http://schemas.openxmlformats.org/officeDocument/2006/relationships/tags" Target="../tags/tag479.xml"/><Relationship Id="rId6" Type="http://schemas.openxmlformats.org/officeDocument/2006/relationships/tags" Target="../tags/tag484.xml"/><Relationship Id="rId5" Type="http://schemas.openxmlformats.org/officeDocument/2006/relationships/tags" Target="../tags/tag483.xml"/><Relationship Id="rId4" Type="http://schemas.openxmlformats.org/officeDocument/2006/relationships/tags" Target="../tags/tag482.xml"/><Relationship Id="rId9" Type="http://schemas.openxmlformats.org/officeDocument/2006/relationships/image" Target="../media/image1.jpeg"/></Relationships>
</file>

<file path=ppt/slideLayouts/_rels/slideLayout66.xml.rels><?xml version="1.0" encoding="UTF-8" standalone="yes"?>
<Relationships xmlns="http://schemas.openxmlformats.org/package/2006/relationships"><Relationship Id="rId8" Type="http://schemas.openxmlformats.org/officeDocument/2006/relationships/tags" Target="../tags/tag493.xml"/><Relationship Id="rId3" Type="http://schemas.openxmlformats.org/officeDocument/2006/relationships/tags" Target="../tags/tag488.xml"/><Relationship Id="rId7" Type="http://schemas.openxmlformats.org/officeDocument/2006/relationships/tags" Target="../tags/tag492.xml"/><Relationship Id="rId2" Type="http://schemas.openxmlformats.org/officeDocument/2006/relationships/tags" Target="../tags/tag487.xml"/><Relationship Id="rId1" Type="http://schemas.openxmlformats.org/officeDocument/2006/relationships/tags" Target="../tags/tag486.xml"/><Relationship Id="rId6" Type="http://schemas.openxmlformats.org/officeDocument/2006/relationships/tags" Target="../tags/tag491.xml"/><Relationship Id="rId5" Type="http://schemas.openxmlformats.org/officeDocument/2006/relationships/tags" Target="../tags/tag490.xml"/><Relationship Id="rId10" Type="http://schemas.openxmlformats.org/officeDocument/2006/relationships/image" Target="../media/image1.jpeg"/><Relationship Id="rId4" Type="http://schemas.openxmlformats.org/officeDocument/2006/relationships/tags" Target="../tags/tag489.xml"/><Relationship Id="rId9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8" Type="http://schemas.openxmlformats.org/officeDocument/2006/relationships/tags" Target="../tags/tag509.xml"/><Relationship Id="rId3" Type="http://schemas.openxmlformats.org/officeDocument/2006/relationships/tags" Target="../tags/tag504.xml"/><Relationship Id="rId7" Type="http://schemas.openxmlformats.org/officeDocument/2006/relationships/tags" Target="../tags/tag508.xml"/><Relationship Id="rId2" Type="http://schemas.openxmlformats.org/officeDocument/2006/relationships/tags" Target="../tags/tag503.xml"/><Relationship Id="rId1" Type="http://schemas.openxmlformats.org/officeDocument/2006/relationships/tags" Target="../tags/tag502.xml"/><Relationship Id="rId6" Type="http://schemas.openxmlformats.org/officeDocument/2006/relationships/tags" Target="../tags/tag507.xml"/><Relationship Id="rId5" Type="http://schemas.openxmlformats.org/officeDocument/2006/relationships/tags" Target="../tags/tag506.xml"/><Relationship Id="rId10" Type="http://schemas.openxmlformats.org/officeDocument/2006/relationships/image" Target="../media/image1.jpeg"/><Relationship Id="rId4" Type="http://schemas.openxmlformats.org/officeDocument/2006/relationships/tags" Target="../tags/tag505.xml"/><Relationship Id="rId9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7.xml"/><Relationship Id="rId3" Type="http://schemas.openxmlformats.org/officeDocument/2006/relationships/tags" Target="../tags/tag512.xml"/><Relationship Id="rId7" Type="http://schemas.openxmlformats.org/officeDocument/2006/relationships/tags" Target="../tags/tag516.xml"/><Relationship Id="rId2" Type="http://schemas.openxmlformats.org/officeDocument/2006/relationships/tags" Target="../tags/tag511.xml"/><Relationship Id="rId1" Type="http://schemas.openxmlformats.org/officeDocument/2006/relationships/tags" Target="../tags/tag510.xml"/><Relationship Id="rId6" Type="http://schemas.openxmlformats.org/officeDocument/2006/relationships/tags" Target="../tags/tag515.xml"/><Relationship Id="rId5" Type="http://schemas.openxmlformats.org/officeDocument/2006/relationships/tags" Target="../tags/tag514.xml"/><Relationship Id="rId4" Type="http://schemas.openxmlformats.org/officeDocument/2006/relationships/tags" Target="../tags/tag513.xml"/><Relationship Id="rId9" Type="http://schemas.openxmlformats.org/officeDocument/2006/relationships/image" Target="../media/image1.jpeg"/></Relationships>
</file>

<file path=ppt/slideLayouts/_rels/slideLayout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519.xml"/><Relationship Id="rId7" Type="http://schemas.openxmlformats.org/officeDocument/2006/relationships/slideMaster" Target="../slideMasters/slideMaster7.xml"/><Relationship Id="rId2" Type="http://schemas.openxmlformats.org/officeDocument/2006/relationships/tags" Target="../tags/tag518.xml"/><Relationship Id="rId1" Type="http://schemas.openxmlformats.org/officeDocument/2006/relationships/tags" Target="../tags/tag517.xml"/><Relationship Id="rId6" Type="http://schemas.openxmlformats.org/officeDocument/2006/relationships/tags" Target="../tags/tag522.xml"/><Relationship Id="rId5" Type="http://schemas.openxmlformats.org/officeDocument/2006/relationships/tags" Target="../tags/tag521.xml"/><Relationship Id="rId4" Type="http://schemas.openxmlformats.org/officeDocument/2006/relationships/tags" Target="../tags/tag52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8" Type="http://schemas.openxmlformats.org/officeDocument/2006/relationships/tags" Target="../tags/tag530.xml"/><Relationship Id="rId13" Type="http://schemas.openxmlformats.org/officeDocument/2006/relationships/image" Target="../media/image3.svg"/><Relationship Id="rId3" Type="http://schemas.openxmlformats.org/officeDocument/2006/relationships/tags" Target="../tags/tag525.xml"/><Relationship Id="rId7" Type="http://schemas.openxmlformats.org/officeDocument/2006/relationships/tags" Target="../tags/tag529.xml"/><Relationship Id="rId12" Type="http://schemas.openxmlformats.org/officeDocument/2006/relationships/image" Target="../media/image2.png"/><Relationship Id="rId2" Type="http://schemas.openxmlformats.org/officeDocument/2006/relationships/tags" Target="../tags/tag524.xml"/><Relationship Id="rId1" Type="http://schemas.openxmlformats.org/officeDocument/2006/relationships/tags" Target="../tags/tag523.xml"/><Relationship Id="rId6" Type="http://schemas.openxmlformats.org/officeDocument/2006/relationships/tags" Target="../tags/tag528.xml"/><Relationship Id="rId11" Type="http://schemas.openxmlformats.org/officeDocument/2006/relationships/image" Target="../media/image1.jpeg"/><Relationship Id="rId5" Type="http://schemas.openxmlformats.org/officeDocument/2006/relationships/tags" Target="../tags/tag527.xml"/><Relationship Id="rId10" Type="http://schemas.openxmlformats.org/officeDocument/2006/relationships/slideMaster" Target="../slideMasters/slideMaster7.xml"/><Relationship Id="rId4" Type="http://schemas.openxmlformats.org/officeDocument/2006/relationships/tags" Target="../tags/tag526.xml"/><Relationship Id="rId9" Type="http://schemas.openxmlformats.org/officeDocument/2006/relationships/tags" Target="../tags/tag531.xml"/></Relationships>
</file>

<file path=ppt/slideLayouts/_rels/slideLayout71.xml.rels><?xml version="1.0" encoding="UTF-8" standalone="yes"?>
<Relationships xmlns="http://schemas.openxmlformats.org/package/2006/relationships"><Relationship Id="rId8" Type="http://schemas.openxmlformats.org/officeDocument/2006/relationships/tags" Target="../tags/tag539.xml"/><Relationship Id="rId3" Type="http://schemas.openxmlformats.org/officeDocument/2006/relationships/tags" Target="../tags/tag534.xml"/><Relationship Id="rId7" Type="http://schemas.openxmlformats.org/officeDocument/2006/relationships/tags" Target="../tags/tag538.xml"/><Relationship Id="rId2" Type="http://schemas.openxmlformats.org/officeDocument/2006/relationships/tags" Target="../tags/tag533.xml"/><Relationship Id="rId1" Type="http://schemas.openxmlformats.org/officeDocument/2006/relationships/tags" Target="../tags/tag532.xml"/><Relationship Id="rId6" Type="http://schemas.openxmlformats.org/officeDocument/2006/relationships/tags" Target="../tags/tag537.xml"/><Relationship Id="rId5" Type="http://schemas.openxmlformats.org/officeDocument/2006/relationships/tags" Target="../tags/tag536.xml"/><Relationship Id="rId10" Type="http://schemas.openxmlformats.org/officeDocument/2006/relationships/image" Target="../media/image1.jpeg"/><Relationship Id="rId4" Type="http://schemas.openxmlformats.org/officeDocument/2006/relationships/tags" Target="../tags/tag535.xml"/><Relationship Id="rId9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8" Type="http://schemas.openxmlformats.org/officeDocument/2006/relationships/tags" Target="../tags/tag547.xml"/><Relationship Id="rId3" Type="http://schemas.openxmlformats.org/officeDocument/2006/relationships/tags" Target="../tags/tag542.xml"/><Relationship Id="rId7" Type="http://schemas.openxmlformats.org/officeDocument/2006/relationships/tags" Target="../tags/tag546.xml"/><Relationship Id="rId12" Type="http://schemas.openxmlformats.org/officeDocument/2006/relationships/image" Target="../media/image1.jpeg"/><Relationship Id="rId2" Type="http://schemas.openxmlformats.org/officeDocument/2006/relationships/tags" Target="../tags/tag541.xml"/><Relationship Id="rId1" Type="http://schemas.openxmlformats.org/officeDocument/2006/relationships/tags" Target="../tags/tag540.xml"/><Relationship Id="rId6" Type="http://schemas.openxmlformats.org/officeDocument/2006/relationships/tags" Target="../tags/tag545.xml"/><Relationship Id="rId11" Type="http://schemas.openxmlformats.org/officeDocument/2006/relationships/slideMaster" Target="../slideMasters/slideMaster7.xml"/><Relationship Id="rId5" Type="http://schemas.openxmlformats.org/officeDocument/2006/relationships/tags" Target="../tags/tag544.xml"/><Relationship Id="rId10" Type="http://schemas.openxmlformats.org/officeDocument/2006/relationships/tags" Target="../tags/tag549.xml"/><Relationship Id="rId4" Type="http://schemas.openxmlformats.org/officeDocument/2006/relationships/tags" Target="../tags/tag543.xml"/><Relationship Id="rId9" Type="http://schemas.openxmlformats.org/officeDocument/2006/relationships/tags" Target="../tags/tag548.xml"/></Relationships>
</file>

<file path=ppt/slideLayouts/_rels/slideLayout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tags" Target="../tags/tag552.xml"/><Relationship Id="rId7" Type="http://schemas.openxmlformats.org/officeDocument/2006/relationships/slideMaster" Target="../slideMasters/slideMaster7.xml"/><Relationship Id="rId2" Type="http://schemas.openxmlformats.org/officeDocument/2006/relationships/tags" Target="../tags/tag551.xml"/><Relationship Id="rId1" Type="http://schemas.openxmlformats.org/officeDocument/2006/relationships/tags" Target="../tags/tag550.xml"/><Relationship Id="rId6" Type="http://schemas.openxmlformats.org/officeDocument/2006/relationships/tags" Target="../tags/tag555.xml"/><Relationship Id="rId5" Type="http://schemas.openxmlformats.org/officeDocument/2006/relationships/tags" Target="../tags/tag554.xml"/><Relationship Id="rId4" Type="http://schemas.openxmlformats.org/officeDocument/2006/relationships/tags" Target="../tags/tag553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tags" Target="../tags/tag558.xml"/><Relationship Id="rId2" Type="http://schemas.openxmlformats.org/officeDocument/2006/relationships/tags" Target="../tags/tag557.xml"/><Relationship Id="rId1" Type="http://schemas.openxmlformats.org/officeDocument/2006/relationships/tags" Target="../tags/tag556.xml"/><Relationship Id="rId6" Type="http://schemas.openxmlformats.org/officeDocument/2006/relationships/image" Target="../media/image1.jpeg"/><Relationship Id="rId5" Type="http://schemas.openxmlformats.org/officeDocument/2006/relationships/slideMaster" Target="../slideMasters/slideMaster7.xml"/><Relationship Id="rId4" Type="http://schemas.openxmlformats.org/officeDocument/2006/relationships/tags" Target="../tags/tag559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tags" Target="../tags/tag562.xml"/><Relationship Id="rId7" Type="http://schemas.openxmlformats.org/officeDocument/2006/relationships/image" Target="../media/image1.jpeg"/><Relationship Id="rId2" Type="http://schemas.openxmlformats.org/officeDocument/2006/relationships/tags" Target="../tags/tag561.xml"/><Relationship Id="rId1" Type="http://schemas.openxmlformats.org/officeDocument/2006/relationships/tags" Target="../tags/tag560.xml"/><Relationship Id="rId6" Type="http://schemas.openxmlformats.org/officeDocument/2006/relationships/slideMaster" Target="../slideMasters/slideMaster7.xml"/><Relationship Id="rId5" Type="http://schemas.openxmlformats.org/officeDocument/2006/relationships/tags" Target="../tags/tag564.xml"/><Relationship Id="rId4" Type="http://schemas.openxmlformats.org/officeDocument/2006/relationships/tags" Target="../tags/tag563.xml"/></Relationships>
</file>

<file path=ppt/slideLayouts/_rels/slideLayout76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7.xml"/><Relationship Id="rId3" Type="http://schemas.openxmlformats.org/officeDocument/2006/relationships/tags" Target="../tags/tag567.xml"/><Relationship Id="rId7" Type="http://schemas.openxmlformats.org/officeDocument/2006/relationships/tags" Target="../tags/tag571.xml"/><Relationship Id="rId2" Type="http://schemas.openxmlformats.org/officeDocument/2006/relationships/tags" Target="../tags/tag566.xml"/><Relationship Id="rId1" Type="http://schemas.openxmlformats.org/officeDocument/2006/relationships/tags" Target="../tags/tag565.xml"/><Relationship Id="rId6" Type="http://schemas.openxmlformats.org/officeDocument/2006/relationships/tags" Target="../tags/tag570.xml"/><Relationship Id="rId5" Type="http://schemas.openxmlformats.org/officeDocument/2006/relationships/tags" Target="../tags/tag569.xml"/><Relationship Id="rId4" Type="http://schemas.openxmlformats.org/officeDocument/2006/relationships/tags" Target="../tags/tag568.xml"/><Relationship Id="rId9" Type="http://schemas.openxmlformats.org/officeDocument/2006/relationships/image" Target="../media/image1.jpeg"/></Relationships>
</file>

<file path=ppt/slideLayouts/_rels/slideLayout77.xml.rels><?xml version="1.0" encoding="UTF-8" standalone="yes"?>
<Relationships xmlns="http://schemas.openxmlformats.org/package/2006/relationships"><Relationship Id="rId8" Type="http://schemas.openxmlformats.org/officeDocument/2006/relationships/tags" Target="../tags/tag579.xml"/><Relationship Id="rId3" Type="http://schemas.openxmlformats.org/officeDocument/2006/relationships/tags" Target="../tags/tag574.xml"/><Relationship Id="rId7" Type="http://schemas.openxmlformats.org/officeDocument/2006/relationships/tags" Target="../tags/tag578.xml"/><Relationship Id="rId2" Type="http://schemas.openxmlformats.org/officeDocument/2006/relationships/tags" Target="../tags/tag573.xml"/><Relationship Id="rId1" Type="http://schemas.openxmlformats.org/officeDocument/2006/relationships/tags" Target="../tags/tag572.xml"/><Relationship Id="rId6" Type="http://schemas.openxmlformats.org/officeDocument/2006/relationships/tags" Target="../tags/tag577.xml"/><Relationship Id="rId5" Type="http://schemas.openxmlformats.org/officeDocument/2006/relationships/tags" Target="../tags/tag576.xml"/><Relationship Id="rId10" Type="http://schemas.openxmlformats.org/officeDocument/2006/relationships/image" Target="../media/image1.jpeg"/><Relationship Id="rId4" Type="http://schemas.openxmlformats.org/officeDocument/2006/relationships/tags" Target="../tags/tag575.xml"/><Relationship Id="rId9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3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221740"/>
            <a:ext cx="10968990" cy="50279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7" name="PA-矩形 1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3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633716" y="13469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形 5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4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2"/>
            </p:custDataLst>
          </p:nvPr>
        </p:nvSpPr>
        <p:spPr>
          <a:xfrm>
            <a:off x="6235065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08330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7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330" y="608330"/>
            <a:ext cx="10968990" cy="56483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869315" y="1195705"/>
            <a:ext cx="10707370" cy="4254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096111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3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3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221740"/>
            <a:ext cx="10968990" cy="50279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7" name="PA-矩形 1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3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633716" y="13469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形 5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4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2"/>
            </p:custDataLst>
          </p:nvPr>
        </p:nvSpPr>
        <p:spPr>
          <a:xfrm>
            <a:off x="6235065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08330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7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330" y="608330"/>
            <a:ext cx="10968990" cy="56483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869315" y="1195705"/>
            <a:ext cx="10707370" cy="4254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096111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3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3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221740"/>
            <a:ext cx="10968990" cy="50279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7" name="PA-矩形 1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3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633716" y="13469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形 5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4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2"/>
            </p:custDataLst>
          </p:nvPr>
        </p:nvSpPr>
        <p:spPr>
          <a:xfrm>
            <a:off x="6235065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08330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7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330" y="608330"/>
            <a:ext cx="10968990" cy="56483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869315" y="1195705"/>
            <a:ext cx="10707370" cy="4254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096111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3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3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221740"/>
            <a:ext cx="10968990" cy="50279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7" name="PA-矩形 1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3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633716" y="13469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形 5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4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2"/>
            </p:custDataLst>
          </p:nvPr>
        </p:nvSpPr>
        <p:spPr>
          <a:xfrm>
            <a:off x="6235065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08330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7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330" y="608330"/>
            <a:ext cx="10968990" cy="56483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869315" y="1195705"/>
            <a:ext cx="10707370" cy="4254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096111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3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3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221740"/>
            <a:ext cx="10968990" cy="50279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7" name="PA-矩形 1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3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633716" y="13469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形 5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4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2"/>
            </p:custDataLst>
          </p:nvPr>
        </p:nvSpPr>
        <p:spPr>
          <a:xfrm>
            <a:off x="6235065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08330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7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330" y="608330"/>
            <a:ext cx="10968990" cy="56483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869315" y="1195705"/>
            <a:ext cx="10707370" cy="4254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096111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3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3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2458720"/>
            <a:ext cx="7571105" cy="1189990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1689735"/>
            <a:ext cx="7571105" cy="638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-图片 4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PA-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221740"/>
            <a:ext cx="10968990" cy="502793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Heavy" panose="00000A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PA-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7" name="PA-矩形 1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798830" y="523875"/>
            <a:ext cx="1866265" cy="342900"/>
          </a:xfrm>
          <a:prstGeom prst="rect">
            <a:avLst/>
          </a:prstGeom>
          <a:noFill/>
        </p:spPr>
        <p:txBody>
          <a:bodyPr vert="horz" wrap="square" lIns="10795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8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3"/>
            </p:custDataLst>
          </p:nvPr>
        </p:nvSpPr>
        <p:spPr>
          <a:xfrm>
            <a:off x="798830" y="866775"/>
            <a:ext cx="1866265" cy="105981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077DA78-E013-4A8C-AD75-63A150561B1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633716" y="13469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形 5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308915" y="6143342"/>
            <a:ext cx="187891" cy="187891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857760" y="4520059"/>
            <a:ext cx="57690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节编号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857885" y="1802130"/>
            <a:ext cx="6318885" cy="52197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857250" y="2505075"/>
            <a:ext cx="6318885" cy="1572895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标题"/>
          <p:cNvSpPr txBox="1">
            <a:spLocks noGrp="1"/>
          </p:cNvSpPr>
          <p:nvPr>
            <p:ph type="title" idx="4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4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正文"/>
          <p:cNvSpPr txBox="1"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标题"/>
          <p:cNvSpPr txBox="1">
            <a:spLocks noGrp="1"/>
          </p:cNvSpPr>
          <p:nvPr>
            <p:ph type="title" idx="6"/>
            <p:custDataLst>
              <p:tags r:id="rId2"/>
            </p:custDataLst>
          </p:nvPr>
        </p:nvSpPr>
        <p:spPr>
          <a:xfrm>
            <a:off x="6235065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3"/>
            </p:custDataLst>
          </p:nvPr>
        </p:nvSpPr>
        <p:spPr>
          <a:xfrm>
            <a:off x="608330" y="1354455"/>
            <a:ext cx="5342255" cy="4749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6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8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7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330" y="608330"/>
            <a:ext cx="10968990" cy="56483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副标题"/>
          <p:cNvSpPr txBox="1">
            <a:spLocks noGrp="1"/>
          </p:cNvSpPr>
          <p:nvPr>
            <p:ph type="body" idx="3" hasCustomPrompt="1"/>
            <p:custDataLst>
              <p:tags r:id="rId2"/>
            </p:custDataLst>
          </p:nvPr>
        </p:nvSpPr>
        <p:spPr>
          <a:xfrm>
            <a:off x="869315" y="1195705"/>
            <a:ext cx="10707370" cy="42545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</a:p>
        </p:txBody>
      </p:sp>
      <p:sp>
        <p:nvSpPr>
          <p:cNvPr id="6" name="标题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869315" y="523875"/>
            <a:ext cx="10708005" cy="583565"/>
          </a:xfrm>
          <a:prstGeom prst="rect">
            <a:avLst/>
          </a:prstGeom>
          <a:noFill/>
        </p:spPr>
        <p:txBody>
          <a:bodyPr vert="horz" wrap="square" t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accent1"/>
                </a:solidFill>
                <a:latin typeface="+mj-ea"/>
                <a:ea typeface="+mj-ea"/>
                <a:cs typeface="+mn-cs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CG41N1410470348" descr="雪地上&#10;&#10;中度可信度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5" r="838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1850886" y="1096111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>
            <p:custDataLst>
              <p:tags r:id="rId3"/>
            </p:custDataLst>
          </p:nvPr>
        </p:nvCxnSpPr>
        <p:spPr>
          <a:xfrm>
            <a:off x="1850886" y="1131036"/>
            <a:ext cx="0" cy="161365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904875" y="1714500"/>
            <a:ext cx="7571105" cy="193421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7" name="署名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904875" y="3999865"/>
            <a:ext cx="2019300" cy="4838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effectLst/>
        </p:spPr>
        <p:txBody>
          <a:bodyPr vert="horz" wrap="square" lIns="0" tIns="0" rIns="0" bIns="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2024/3/18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64.xml"/><Relationship Id="rId18" Type="http://schemas.openxmlformats.org/officeDocument/2006/relationships/tags" Target="../tags/tag69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68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67.xml"/><Relationship Id="rId20" Type="http://schemas.openxmlformats.org/officeDocument/2006/relationships/tags" Target="../tags/tag7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66.xml"/><Relationship Id="rId10" Type="http://schemas.openxmlformats.org/officeDocument/2006/relationships/slideLayout" Target="../slideLayouts/slideLayout21.xml"/><Relationship Id="rId19" Type="http://schemas.openxmlformats.org/officeDocument/2006/relationships/tags" Target="../tags/tag7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6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ags" Target="../tags/tag150.xml"/><Relationship Id="rId18" Type="http://schemas.openxmlformats.org/officeDocument/2006/relationships/tags" Target="../tags/tag155.xml"/><Relationship Id="rId3" Type="http://schemas.openxmlformats.org/officeDocument/2006/relationships/slideLayout" Target="../slideLayouts/slideLayout25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17" Type="http://schemas.openxmlformats.org/officeDocument/2006/relationships/tags" Target="../tags/tag154.xml"/><Relationship Id="rId2" Type="http://schemas.openxmlformats.org/officeDocument/2006/relationships/slideLayout" Target="../slideLayouts/slideLayout24.xml"/><Relationship Id="rId16" Type="http://schemas.openxmlformats.org/officeDocument/2006/relationships/tags" Target="../tags/tag153.xml"/><Relationship Id="rId20" Type="http://schemas.openxmlformats.org/officeDocument/2006/relationships/tags" Target="../tags/tag157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ags" Target="../tags/tag152.xml"/><Relationship Id="rId10" Type="http://schemas.openxmlformats.org/officeDocument/2006/relationships/slideLayout" Target="../slideLayouts/slideLayout32.xml"/><Relationship Id="rId19" Type="http://schemas.openxmlformats.org/officeDocument/2006/relationships/tags" Target="../tags/tag156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ags" Target="../tags/tag15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ags" Target="../tags/tag236.xml"/><Relationship Id="rId18" Type="http://schemas.openxmlformats.org/officeDocument/2006/relationships/tags" Target="../tags/tag241.xml"/><Relationship Id="rId3" Type="http://schemas.openxmlformats.org/officeDocument/2006/relationships/slideLayout" Target="../slideLayouts/slideLayout36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17" Type="http://schemas.openxmlformats.org/officeDocument/2006/relationships/tags" Target="../tags/tag240.xml"/><Relationship Id="rId2" Type="http://schemas.openxmlformats.org/officeDocument/2006/relationships/slideLayout" Target="../slideLayouts/slideLayout35.xml"/><Relationship Id="rId16" Type="http://schemas.openxmlformats.org/officeDocument/2006/relationships/tags" Target="../tags/tag239.xml"/><Relationship Id="rId20" Type="http://schemas.openxmlformats.org/officeDocument/2006/relationships/tags" Target="../tags/tag243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tags" Target="../tags/tag238.xml"/><Relationship Id="rId10" Type="http://schemas.openxmlformats.org/officeDocument/2006/relationships/slideLayout" Target="../slideLayouts/slideLayout43.xml"/><Relationship Id="rId19" Type="http://schemas.openxmlformats.org/officeDocument/2006/relationships/tags" Target="../tags/tag242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tags" Target="../tags/tag23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tags" Target="../tags/tag322.xml"/><Relationship Id="rId18" Type="http://schemas.openxmlformats.org/officeDocument/2006/relationships/tags" Target="../tags/tag327.xml"/><Relationship Id="rId3" Type="http://schemas.openxmlformats.org/officeDocument/2006/relationships/slideLayout" Target="../slideLayouts/slideLayout47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17" Type="http://schemas.openxmlformats.org/officeDocument/2006/relationships/tags" Target="../tags/tag326.xml"/><Relationship Id="rId2" Type="http://schemas.openxmlformats.org/officeDocument/2006/relationships/slideLayout" Target="../slideLayouts/slideLayout46.xml"/><Relationship Id="rId16" Type="http://schemas.openxmlformats.org/officeDocument/2006/relationships/tags" Target="../tags/tag325.xml"/><Relationship Id="rId20" Type="http://schemas.openxmlformats.org/officeDocument/2006/relationships/tags" Target="../tags/tag329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tags" Target="../tags/tag324.xml"/><Relationship Id="rId10" Type="http://schemas.openxmlformats.org/officeDocument/2006/relationships/slideLayout" Target="../slideLayouts/slideLayout54.xml"/><Relationship Id="rId19" Type="http://schemas.openxmlformats.org/officeDocument/2006/relationships/tags" Target="../tags/tag328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tags" Target="../tags/tag32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tags" Target="../tags/tag408.xml"/><Relationship Id="rId18" Type="http://schemas.openxmlformats.org/officeDocument/2006/relationships/tags" Target="../tags/tag413.xml"/><Relationship Id="rId3" Type="http://schemas.openxmlformats.org/officeDocument/2006/relationships/slideLayout" Target="../slideLayouts/slideLayout58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17" Type="http://schemas.openxmlformats.org/officeDocument/2006/relationships/tags" Target="../tags/tag412.xml"/><Relationship Id="rId2" Type="http://schemas.openxmlformats.org/officeDocument/2006/relationships/slideLayout" Target="../slideLayouts/slideLayout57.xml"/><Relationship Id="rId16" Type="http://schemas.openxmlformats.org/officeDocument/2006/relationships/tags" Target="../tags/tag411.xml"/><Relationship Id="rId20" Type="http://schemas.openxmlformats.org/officeDocument/2006/relationships/tags" Target="../tags/tag415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5" Type="http://schemas.openxmlformats.org/officeDocument/2006/relationships/tags" Target="../tags/tag410.xml"/><Relationship Id="rId10" Type="http://schemas.openxmlformats.org/officeDocument/2006/relationships/slideLayout" Target="../slideLayouts/slideLayout65.xml"/><Relationship Id="rId19" Type="http://schemas.openxmlformats.org/officeDocument/2006/relationships/tags" Target="../tags/tag414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Relationship Id="rId14" Type="http://schemas.openxmlformats.org/officeDocument/2006/relationships/tags" Target="../tags/tag40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tags" Target="../tags/tag494.xml"/><Relationship Id="rId18" Type="http://schemas.openxmlformats.org/officeDocument/2006/relationships/tags" Target="../tags/tag499.xml"/><Relationship Id="rId3" Type="http://schemas.openxmlformats.org/officeDocument/2006/relationships/slideLayout" Target="../slideLayouts/slideLayout69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17" Type="http://schemas.openxmlformats.org/officeDocument/2006/relationships/tags" Target="../tags/tag498.xml"/><Relationship Id="rId2" Type="http://schemas.openxmlformats.org/officeDocument/2006/relationships/slideLayout" Target="../slideLayouts/slideLayout68.xml"/><Relationship Id="rId16" Type="http://schemas.openxmlformats.org/officeDocument/2006/relationships/tags" Target="../tags/tag497.xml"/><Relationship Id="rId20" Type="http://schemas.openxmlformats.org/officeDocument/2006/relationships/tags" Target="../tags/tag501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5" Type="http://schemas.openxmlformats.org/officeDocument/2006/relationships/tags" Target="../tags/tag496.xml"/><Relationship Id="rId10" Type="http://schemas.openxmlformats.org/officeDocument/2006/relationships/slideLayout" Target="../slideLayouts/slideLayout76.xml"/><Relationship Id="rId19" Type="http://schemas.openxmlformats.org/officeDocument/2006/relationships/tags" Target="../tags/tag500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tags" Target="../tags/tag49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2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869314" y="1333850"/>
            <a:ext cx="10708006" cy="4843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869313" y="478972"/>
            <a:ext cx="10744201" cy="675492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6" name="KSO_TEMPLATE" hidden="1"/>
          <p:cNvSpPr/>
          <p:nvPr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2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869314" y="1333850"/>
            <a:ext cx="10708006" cy="4843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869313" y="478972"/>
            <a:ext cx="10744201" cy="675492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6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2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869314" y="1333850"/>
            <a:ext cx="10708006" cy="4843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869313" y="478972"/>
            <a:ext cx="10744201" cy="675492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6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2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869314" y="1333850"/>
            <a:ext cx="10708006" cy="4843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869313" y="478972"/>
            <a:ext cx="10744201" cy="675492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6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2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869314" y="1333850"/>
            <a:ext cx="10708006" cy="4843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869313" y="478972"/>
            <a:ext cx="10744201" cy="675492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6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雪地上&#10;&#10;中度可信度描述已自动生成"/>
          <p:cNvPicPr>
            <a:picLocks noChangeAspect="1"/>
          </p:cNvPicPr>
          <p:nvPr>
            <p:custDataLst>
              <p:tags r:id="rId13"/>
            </p:custDataLst>
          </p:nvPr>
        </p:nvPicPr>
        <p:blipFill rotWithShape="1">
          <a:blip r:embed="rId2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2" t="17468" r="838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578485" y="599440"/>
            <a:ext cx="108000" cy="432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C1B7B3F-A56B-4310-A966-BD55D80449F1}" type="datetimeFigureOut">
              <a:rPr lang="zh-CN" altLang="en-US" smtClean="0"/>
              <a:t>2024/3/18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3127340-2293-49D2-96F1-6E7BF0C8FD9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869314" y="1333850"/>
            <a:ext cx="10708006" cy="4843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869313" y="478972"/>
            <a:ext cx="10744201" cy="675492"/>
          </a:xfrm>
          <a:prstGeom prst="rect">
            <a:avLst/>
          </a:prstGeom>
          <a:noFill/>
        </p:spPr>
        <p:txBody>
          <a:bodyPr vert="horz" wrap="square" lIns="91440" tIns="0" rIns="91440" bIns="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</a:p>
        </p:txBody>
      </p:sp>
      <p:sp>
        <p:nvSpPr>
          <p:cNvPr id="6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  <a:effectLst>
            <a:outerShdw blurRad="203200" dist="101600" dir="8100000" algn="tr" rotWithShape="0">
              <a:srgbClr val="FF5DA9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+mn-cs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 smtClean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dirty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582.xml"/><Relationship Id="rId2" Type="http://schemas.openxmlformats.org/officeDocument/2006/relationships/tags" Target="../tags/tag581.xml"/><Relationship Id="rId1" Type="http://schemas.openxmlformats.org/officeDocument/2006/relationships/tags" Target="../tags/tag580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58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672.xml"/><Relationship Id="rId13" Type="http://schemas.openxmlformats.org/officeDocument/2006/relationships/tags" Target="../tags/tag677.xml"/><Relationship Id="rId3" Type="http://schemas.openxmlformats.org/officeDocument/2006/relationships/tags" Target="../tags/tag667.xml"/><Relationship Id="rId7" Type="http://schemas.openxmlformats.org/officeDocument/2006/relationships/tags" Target="../tags/tag671.xml"/><Relationship Id="rId12" Type="http://schemas.openxmlformats.org/officeDocument/2006/relationships/tags" Target="../tags/tag676.xml"/><Relationship Id="rId2" Type="http://schemas.openxmlformats.org/officeDocument/2006/relationships/tags" Target="../tags/tag666.xml"/><Relationship Id="rId1" Type="http://schemas.openxmlformats.org/officeDocument/2006/relationships/tags" Target="../tags/tag665.xml"/><Relationship Id="rId6" Type="http://schemas.openxmlformats.org/officeDocument/2006/relationships/tags" Target="../tags/tag670.xml"/><Relationship Id="rId11" Type="http://schemas.openxmlformats.org/officeDocument/2006/relationships/tags" Target="../tags/tag675.xml"/><Relationship Id="rId5" Type="http://schemas.openxmlformats.org/officeDocument/2006/relationships/tags" Target="../tags/tag669.xml"/><Relationship Id="rId15" Type="http://schemas.openxmlformats.org/officeDocument/2006/relationships/slideLayout" Target="../slideLayouts/slideLayout13.xml"/><Relationship Id="rId10" Type="http://schemas.openxmlformats.org/officeDocument/2006/relationships/tags" Target="../tags/tag674.xml"/><Relationship Id="rId4" Type="http://schemas.openxmlformats.org/officeDocument/2006/relationships/tags" Target="../tags/tag668.xml"/><Relationship Id="rId9" Type="http://schemas.openxmlformats.org/officeDocument/2006/relationships/tags" Target="../tags/tag673.xml"/><Relationship Id="rId14" Type="http://schemas.openxmlformats.org/officeDocument/2006/relationships/tags" Target="../tags/tag67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686.xml"/><Relationship Id="rId13" Type="http://schemas.openxmlformats.org/officeDocument/2006/relationships/tags" Target="../tags/tag691.xml"/><Relationship Id="rId3" Type="http://schemas.openxmlformats.org/officeDocument/2006/relationships/tags" Target="../tags/tag681.xml"/><Relationship Id="rId7" Type="http://schemas.openxmlformats.org/officeDocument/2006/relationships/tags" Target="../tags/tag685.xml"/><Relationship Id="rId12" Type="http://schemas.openxmlformats.org/officeDocument/2006/relationships/tags" Target="../tags/tag690.xml"/><Relationship Id="rId2" Type="http://schemas.openxmlformats.org/officeDocument/2006/relationships/tags" Target="../tags/tag680.xml"/><Relationship Id="rId1" Type="http://schemas.openxmlformats.org/officeDocument/2006/relationships/tags" Target="../tags/tag679.xml"/><Relationship Id="rId6" Type="http://schemas.openxmlformats.org/officeDocument/2006/relationships/tags" Target="../tags/tag684.xml"/><Relationship Id="rId11" Type="http://schemas.openxmlformats.org/officeDocument/2006/relationships/tags" Target="../tags/tag689.xml"/><Relationship Id="rId5" Type="http://schemas.openxmlformats.org/officeDocument/2006/relationships/tags" Target="../tags/tag683.xml"/><Relationship Id="rId15" Type="http://schemas.openxmlformats.org/officeDocument/2006/relationships/slideLayout" Target="../slideLayouts/slideLayout13.xml"/><Relationship Id="rId10" Type="http://schemas.openxmlformats.org/officeDocument/2006/relationships/tags" Target="../tags/tag688.xml"/><Relationship Id="rId4" Type="http://schemas.openxmlformats.org/officeDocument/2006/relationships/tags" Target="../tags/tag682.xml"/><Relationship Id="rId9" Type="http://schemas.openxmlformats.org/officeDocument/2006/relationships/tags" Target="../tags/tag687.xml"/><Relationship Id="rId14" Type="http://schemas.openxmlformats.org/officeDocument/2006/relationships/tags" Target="../tags/tag69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695.xml"/><Relationship Id="rId2" Type="http://schemas.openxmlformats.org/officeDocument/2006/relationships/tags" Target="../tags/tag694.xml"/><Relationship Id="rId1" Type="http://schemas.openxmlformats.org/officeDocument/2006/relationships/tags" Target="../tags/tag693.xml"/><Relationship Id="rId4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591.xml"/><Relationship Id="rId13" Type="http://schemas.openxmlformats.org/officeDocument/2006/relationships/tags" Target="../tags/tag596.xml"/><Relationship Id="rId3" Type="http://schemas.openxmlformats.org/officeDocument/2006/relationships/tags" Target="../tags/tag586.xml"/><Relationship Id="rId7" Type="http://schemas.openxmlformats.org/officeDocument/2006/relationships/tags" Target="../tags/tag590.xml"/><Relationship Id="rId12" Type="http://schemas.openxmlformats.org/officeDocument/2006/relationships/tags" Target="../tags/tag595.xml"/><Relationship Id="rId2" Type="http://schemas.openxmlformats.org/officeDocument/2006/relationships/tags" Target="../tags/tag585.xml"/><Relationship Id="rId16" Type="http://schemas.openxmlformats.org/officeDocument/2006/relationships/notesSlide" Target="../notesSlides/notesSlide2.xml"/><Relationship Id="rId1" Type="http://schemas.openxmlformats.org/officeDocument/2006/relationships/tags" Target="../tags/tag584.xml"/><Relationship Id="rId6" Type="http://schemas.openxmlformats.org/officeDocument/2006/relationships/tags" Target="../tags/tag589.xml"/><Relationship Id="rId11" Type="http://schemas.openxmlformats.org/officeDocument/2006/relationships/tags" Target="../tags/tag594.xml"/><Relationship Id="rId5" Type="http://schemas.openxmlformats.org/officeDocument/2006/relationships/tags" Target="../tags/tag588.xml"/><Relationship Id="rId15" Type="http://schemas.openxmlformats.org/officeDocument/2006/relationships/slideLayout" Target="../slideLayouts/slideLayout69.xml"/><Relationship Id="rId10" Type="http://schemas.openxmlformats.org/officeDocument/2006/relationships/tags" Target="../tags/tag593.xml"/><Relationship Id="rId4" Type="http://schemas.openxmlformats.org/officeDocument/2006/relationships/tags" Target="../tags/tag587.xml"/><Relationship Id="rId9" Type="http://schemas.openxmlformats.org/officeDocument/2006/relationships/tags" Target="../tags/tag592.xml"/><Relationship Id="rId14" Type="http://schemas.openxmlformats.org/officeDocument/2006/relationships/tags" Target="../tags/tag59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600.xml"/><Relationship Id="rId2" Type="http://schemas.openxmlformats.org/officeDocument/2006/relationships/tags" Target="../tags/tag599.xml"/><Relationship Id="rId1" Type="http://schemas.openxmlformats.org/officeDocument/2006/relationships/tags" Target="../tags/tag598.xml"/><Relationship Id="rId4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608.xml"/><Relationship Id="rId3" Type="http://schemas.openxmlformats.org/officeDocument/2006/relationships/tags" Target="../tags/tag603.xml"/><Relationship Id="rId7" Type="http://schemas.openxmlformats.org/officeDocument/2006/relationships/tags" Target="../tags/tag607.xml"/><Relationship Id="rId12" Type="http://schemas.openxmlformats.org/officeDocument/2006/relationships/slideLayout" Target="../slideLayouts/slideLayout13.xml"/><Relationship Id="rId2" Type="http://schemas.openxmlformats.org/officeDocument/2006/relationships/tags" Target="../tags/tag602.xml"/><Relationship Id="rId1" Type="http://schemas.openxmlformats.org/officeDocument/2006/relationships/tags" Target="../tags/tag601.xml"/><Relationship Id="rId6" Type="http://schemas.openxmlformats.org/officeDocument/2006/relationships/tags" Target="../tags/tag606.xml"/><Relationship Id="rId11" Type="http://schemas.openxmlformats.org/officeDocument/2006/relationships/tags" Target="../tags/tag611.xml"/><Relationship Id="rId5" Type="http://schemas.openxmlformats.org/officeDocument/2006/relationships/tags" Target="../tags/tag605.xml"/><Relationship Id="rId10" Type="http://schemas.openxmlformats.org/officeDocument/2006/relationships/tags" Target="../tags/tag610.xml"/><Relationship Id="rId4" Type="http://schemas.openxmlformats.org/officeDocument/2006/relationships/tags" Target="../tags/tag604.xml"/><Relationship Id="rId9" Type="http://schemas.openxmlformats.org/officeDocument/2006/relationships/tags" Target="../tags/tag60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619.xml"/><Relationship Id="rId13" Type="http://schemas.openxmlformats.org/officeDocument/2006/relationships/tags" Target="../tags/tag624.xml"/><Relationship Id="rId18" Type="http://schemas.openxmlformats.org/officeDocument/2006/relationships/tags" Target="../tags/tag629.xml"/><Relationship Id="rId3" Type="http://schemas.openxmlformats.org/officeDocument/2006/relationships/tags" Target="../tags/tag614.xml"/><Relationship Id="rId21" Type="http://schemas.openxmlformats.org/officeDocument/2006/relationships/tags" Target="../tags/tag632.xml"/><Relationship Id="rId7" Type="http://schemas.openxmlformats.org/officeDocument/2006/relationships/tags" Target="../tags/tag618.xml"/><Relationship Id="rId12" Type="http://schemas.openxmlformats.org/officeDocument/2006/relationships/tags" Target="../tags/tag623.xml"/><Relationship Id="rId17" Type="http://schemas.openxmlformats.org/officeDocument/2006/relationships/tags" Target="../tags/tag628.xml"/><Relationship Id="rId2" Type="http://schemas.openxmlformats.org/officeDocument/2006/relationships/tags" Target="../tags/tag613.xml"/><Relationship Id="rId16" Type="http://schemas.openxmlformats.org/officeDocument/2006/relationships/tags" Target="../tags/tag627.xml"/><Relationship Id="rId20" Type="http://schemas.openxmlformats.org/officeDocument/2006/relationships/tags" Target="../tags/tag631.xml"/><Relationship Id="rId1" Type="http://schemas.openxmlformats.org/officeDocument/2006/relationships/tags" Target="../tags/tag612.xml"/><Relationship Id="rId6" Type="http://schemas.openxmlformats.org/officeDocument/2006/relationships/tags" Target="../tags/tag617.xml"/><Relationship Id="rId11" Type="http://schemas.openxmlformats.org/officeDocument/2006/relationships/tags" Target="../tags/tag622.xml"/><Relationship Id="rId5" Type="http://schemas.openxmlformats.org/officeDocument/2006/relationships/tags" Target="../tags/tag616.xml"/><Relationship Id="rId15" Type="http://schemas.openxmlformats.org/officeDocument/2006/relationships/tags" Target="../tags/tag626.xml"/><Relationship Id="rId23" Type="http://schemas.openxmlformats.org/officeDocument/2006/relationships/slideLayout" Target="../slideLayouts/slideLayout13.xml"/><Relationship Id="rId10" Type="http://schemas.openxmlformats.org/officeDocument/2006/relationships/tags" Target="../tags/tag621.xml"/><Relationship Id="rId19" Type="http://schemas.openxmlformats.org/officeDocument/2006/relationships/tags" Target="../tags/tag630.xml"/><Relationship Id="rId4" Type="http://schemas.openxmlformats.org/officeDocument/2006/relationships/tags" Target="../tags/tag615.xml"/><Relationship Id="rId9" Type="http://schemas.openxmlformats.org/officeDocument/2006/relationships/tags" Target="../tags/tag620.xml"/><Relationship Id="rId14" Type="http://schemas.openxmlformats.org/officeDocument/2006/relationships/tags" Target="../tags/tag625.xml"/><Relationship Id="rId22" Type="http://schemas.openxmlformats.org/officeDocument/2006/relationships/tags" Target="../tags/tag6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636.xml"/><Relationship Id="rId2" Type="http://schemas.openxmlformats.org/officeDocument/2006/relationships/tags" Target="../tags/tag635.xml"/><Relationship Id="rId1" Type="http://schemas.openxmlformats.org/officeDocument/2006/relationships/tags" Target="../tags/tag634.xml"/><Relationship Id="rId4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644.xml"/><Relationship Id="rId13" Type="http://schemas.openxmlformats.org/officeDocument/2006/relationships/tags" Target="../tags/tag649.xml"/><Relationship Id="rId3" Type="http://schemas.openxmlformats.org/officeDocument/2006/relationships/tags" Target="../tags/tag639.xml"/><Relationship Id="rId7" Type="http://schemas.openxmlformats.org/officeDocument/2006/relationships/tags" Target="../tags/tag643.xml"/><Relationship Id="rId12" Type="http://schemas.openxmlformats.org/officeDocument/2006/relationships/tags" Target="../tags/tag648.xml"/><Relationship Id="rId2" Type="http://schemas.openxmlformats.org/officeDocument/2006/relationships/tags" Target="../tags/tag638.xml"/><Relationship Id="rId1" Type="http://schemas.openxmlformats.org/officeDocument/2006/relationships/tags" Target="../tags/tag637.xml"/><Relationship Id="rId6" Type="http://schemas.openxmlformats.org/officeDocument/2006/relationships/tags" Target="../tags/tag642.xml"/><Relationship Id="rId11" Type="http://schemas.openxmlformats.org/officeDocument/2006/relationships/tags" Target="../tags/tag647.xml"/><Relationship Id="rId5" Type="http://schemas.openxmlformats.org/officeDocument/2006/relationships/tags" Target="../tags/tag641.xml"/><Relationship Id="rId15" Type="http://schemas.openxmlformats.org/officeDocument/2006/relationships/slideLayout" Target="../slideLayouts/slideLayout13.xml"/><Relationship Id="rId10" Type="http://schemas.openxmlformats.org/officeDocument/2006/relationships/tags" Target="../tags/tag646.xml"/><Relationship Id="rId4" Type="http://schemas.openxmlformats.org/officeDocument/2006/relationships/tags" Target="../tags/tag640.xml"/><Relationship Id="rId9" Type="http://schemas.openxmlformats.org/officeDocument/2006/relationships/tags" Target="../tags/tag645.xml"/><Relationship Id="rId14" Type="http://schemas.openxmlformats.org/officeDocument/2006/relationships/tags" Target="../tags/tag65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658.xml"/><Relationship Id="rId3" Type="http://schemas.openxmlformats.org/officeDocument/2006/relationships/tags" Target="../tags/tag653.xml"/><Relationship Id="rId7" Type="http://schemas.openxmlformats.org/officeDocument/2006/relationships/tags" Target="../tags/tag657.xml"/><Relationship Id="rId12" Type="http://schemas.openxmlformats.org/officeDocument/2006/relationships/slideLayout" Target="../slideLayouts/slideLayout13.xml"/><Relationship Id="rId2" Type="http://schemas.openxmlformats.org/officeDocument/2006/relationships/tags" Target="../tags/tag652.xml"/><Relationship Id="rId1" Type="http://schemas.openxmlformats.org/officeDocument/2006/relationships/tags" Target="../tags/tag651.xml"/><Relationship Id="rId6" Type="http://schemas.openxmlformats.org/officeDocument/2006/relationships/tags" Target="../tags/tag656.xml"/><Relationship Id="rId11" Type="http://schemas.openxmlformats.org/officeDocument/2006/relationships/tags" Target="../tags/tag661.xml"/><Relationship Id="rId5" Type="http://schemas.openxmlformats.org/officeDocument/2006/relationships/tags" Target="../tags/tag655.xml"/><Relationship Id="rId10" Type="http://schemas.openxmlformats.org/officeDocument/2006/relationships/tags" Target="../tags/tag660.xml"/><Relationship Id="rId4" Type="http://schemas.openxmlformats.org/officeDocument/2006/relationships/tags" Target="../tags/tag654.xml"/><Relationship Id="rId9" Type="http://schemas.openxmlformats.org/officeDocument/2006/relationships/tags" Target="../tags/tag65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664.xml"/><Relationship Id="rId2" Type="http://schemas.openxmlformats.org/officeDocument/2006/relationships/tags" Target="../tags/tag663.xml"/><Relationship Id="rId1" Type="http://schemas.openxmlformats.org/officeDocument/2006/relationships/tags" Target="../tags/tag662.xml"/><Relationship Id="rId4" Type="http://schemas.openxmlformats.org/officeDocument/2006/relationships/slideLayout" Target="../slideLayouts/slideLayout5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3"/>
            <p:custDataLst>
              <p:tags r:id="rId2"/>
            </p:custDataLst>
          </p:nvPr>
        </p:nvSpPr>
        <p:spPr>
          <a:xfrm>
            <a:off x="904875" y="4304030"/>
            <a:ext cx="2019300" cy="483870"/>
          </a:xfrm>
          <a:solidFill>
            <a:schemeClr val="accent1"/>
          </a:solidFill>
        </p:spPr>
        <p:txBody>
          <a:bodyPr>
            <a:normAutofit fontScale="92500" lnSpcReduction="20000"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Reporter: </a:t>
            </a:r>
            <a:r>
              <a:rPr lang="zh-CN" altLang="en-US" dirty="0">
                <a:solidFill>
                  <a:schemeClr val="bg1"/>
                </a:solidFill>
              </a:rPr>
              <a:t>快要变成猪了</a:t>
            </a:r>
            <a:r>
              <a:rPr lang="en-US" altLang="zh-CN" dirty="0" err="1">
                <a:solidFill>
                  <a:schemeClr val="bg1"/>
                </a:solidFill>
              </a:rPr>
              <a:t>QwQ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 idx="2"/>
            <p:custDataLst>
              <p:tags r:id="rId3"/>
            </p:custDataLst>
          </p:nvPr>
        </p:nvSpPr>
        <p:spPr/>
        <p:txBody>
          <a:bodyPr>
            <a:normAutofit fontScale="90000"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6000">
                <a:solidFill>
                  <a:schemeClr val="tx1">
                    <a:lumMod val="75000"/>
                    <a:lumOff val="25000"/>
                  </a:schemeClr>
                </a:solidFill>
              </a:rPr>
              <a:t>Intro to </a:t>
            </a:r>
            <a:br>
              <a:rPr lang="en-US" altLang="zh-CN" sz="600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altLang="zh-CN" sz="6000">
                <a:solidFill>
                  <a:schemeClr val="tx1">
                    <a:lumMod val="75000"/>
                    <a:lumOff val="25000"/>
                  </a:schemeClr>
                </a:solidFill>
              </a:rPr>
              <a:t>“Rich Dad Poor Dad”</a:t>
            </a:r>
          </a:p>
        </p:txBody>
      </p:sp>
      <p:sp>
        <p:nvSpPr>
          <p:cNvPr id="4" name="文本占位符 3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904875" y="1555750"/>
            <a:ext cx="7571105" cy="76962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buClrTx/>
              <a:buSzTx/>
              <a:buFontTx/>
              <a:buNone/>
              <a:defRPr kumimoji="0" lang="en-US" altLang="zh-CN" sz="2400" b="1" i="0" u="none" strike="noStrike" kern="1200" cap="none" spc="0" normalizeH="0" baseline="0" noProof="1" dirty="0" smtClean="0">
                <a:ln>
                  <a:noFill/>
                  <a:prstDash val="sysDot"/>
                </a:ln>
                <a:solidFill>
                  <a:schemeClr val="accent1"/>
                </a:solidFill>
                <a:uFillTx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  <a:lvl2pPr marL="6858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+mn-cs"/>
              </a:defRPr>
            </a:lvl4pPr>
            <a:lvl5pPr marL="20574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 refreshing perspective on personal finance and wealth creation.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869315" y="523875"/>
            <a:ext cx="10878185" cy="583565"/>
          </a:xfrm>
          <a:noFill/>
        </p:spPr>
        <p:txBody>
          <a:bodyPr vert="horz" wrap="square" lIns="91440" tIns="0" rIns="91440" bIns="0" rtlCol="0" anchor="b" anchorCtr="0">
            <a:normAutofit fontScale="9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/>
            <a:r>
              <a:rPr lang="en-US" altLang="zh-CN">
                <a:solidFill>
                  <a:schemeClr val="accent1"/>
                </a:solidFill>
                <a:sym typeface="+mn-ea"/>
              </a:rPr>
              <a:t>H</a:t>
            </a:r>
            <a:r>
              <a:rPr>
                <a:solidFill>
                  <a:schemeClr val="accent1"/>
                </a:solidFill>
                <a:sym typeface="+mn-ea"/>
              </a:rPr>
              <a:t>ow the book has impacted readers around the world</a:t>
            </a:r>
          </a:p>
        </p:txBody>
      </p:sp>
      <p:sp>
        <p:nvSpPr>
          <p:cNvPr id="27" name="圆角矩形 26"/>
          <p:cNvSpPr/>
          <p:nvPr>
            <p:custDataLst>
              <p:tags r:id="rId3"/>
            </p:custDataLst>
          </p:nvPr>
        </p:nvSpPr>
        <p:spPr>
          <a:xfrm>
            <a:off x="608400" y="1869248"/>
            <a:ext cx="2592742" cy="400137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29" name="圆角矩形 28"/>
          <p:cNvSpPr/>
          <p:nvPr>
            <p:custDataLst>
              <p:tags r:id="rId4"/>
            </p:custDataLst>
          </p:nvPr>
        </p:nvSpPr>
        <p:spPr>
          <a:xfrm>
            <a:off x="610941" y="1869248"/>
            <a:ext cx="2587846" cy="212623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30000"/>
          </a:bodyPr>
          <a:lstStyle/>
          <a:p>
            <a:pPr lvl="0" algn="l">
              <a:buClrTx/>
              <a:buSzTx/>
              <a:buFontTx/>
            </a:pPr>
            <a:endParaRPr lang="zh-CN" altLang="en-US">
              <a:solidFill>
                <a:schemeClr val="bg1"/>
              </a:solidFill>
              <a:effectLst/>
              <a:latin typeface="+mn-ea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5"/>
            </p:custDataLst>
          </p:nvPr>
        </p:nvSpPr>
        <p:spPr>
          <a:xfrm>
            <a:off x="763379" y="2290359"/>
            <a:ext cx="2282900" cy="3405176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pPr algn="l" fontAlgn="auto">
              <a:lnSpc>
                <a:spcPct val="120000"/>
              </a:lnSpc>
            </a:pPr>
            <a:r>
              <a:rPr lang="zh-CN" altLang="en-US" spc="200" dirty="0">
                <a:solidFill>
                  <a:schemeClr val="tx1"/>
                </a:solidFill>
                <a:uFillTx/>
                <a:latin typeface="Times New Roman" panose="02020603050405020304" charset="0"/>
                <a:cs typeface="Times New Roman" panose="02020603050405020304" charset="0"/>
                <a:sym typeface="+mn-ea"/>
              </a:rPr>
              <a:t>Stimulating reader</a:t>
            </a:r>
            <a:r>
              <a:rPr lang="en-US" altLang="zh-CN" spc="200" dirty="0">
                <a:solidFill>
                  <a:schemeClr val="tx1"/>
                </a:solidFill>
                <a:uFillTx/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zh-CN" altLang="en-US" spc="200" dirty="0">
                <a:solidFill>
                  <a:schemeClr val="tx1"/>
                </a:solidFill>
                <a:uFillTx/>
                <a:latin typeface="Times New Roman" panose="02020603050405020304" charset="0"/>
                <a:cs typeface="Times New Roman" panose="02020603050405020304" charset="0"/>
                <a:sym typeface="+mn-ea"/>
              </a:rPr>
              <a:t>reflection: This book prompts readers to reexamine their financial situations and life goals.</a:t>
            </a:r>
          </a:p>
        </p:txBody>
      </p:sp>
      <p:sp>
        <p:nvSpPr>
          <p:cNvPr id="30" name="圆角矩形 29"/>
          <p:cNvSpPr/>
          <p:nvPr>
            <p:custDataLst>
              <p:tags r:id="rId6"/>
            </p:custDataLst>
          </p:nvPr>
        </p:nvSpPr>
        <p:spPr>
          <a:xfrm>
            <a:off x="3400560" y="1869248"/>
            <a:ext cx="2592742" cy="400137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33" name="圆角矩形 32"/>
          <p:cNvSpPr/>
          <p:nvPr>
            <p:custDataLst>
              <p:tags r:id="rId7"/>
            </p:custDataLst>
          </p:nvPr>
        </p:nvSpPr>
        <p:spPr>
          <a:xfrm>
            <a:off x="3403101" y="1869248"/>
            <a:ext cx="2587846" cy="212623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lstStyle/>
          <a:p>
            <a:pPr algn="l"/>
            <a:endParaRPr lang="zh-CN" altLang="en-US"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8"/>
            </p:custDataLst>
          </p:nvPr>
        </p:nvSpPr>
        <p:spPr>
          <a:xfrm>
            <a:off x="3558080" y="2290359"/>
            <a:ext cx="2280103" cy="3406519"/>
          </a:xfrm>
          <a:prstGeom prst="rect">
            <a:avLst/>
          </a:prstGeom>
          <a:noFill/>
        </p:spPr>
        <p:txBody>
          <a:bodyPr wrap="square" rtlCol="0" anchor="t" anchorCtr="0">
            <a:normAutofit fontScale="90000" lnSpcReduction="20000"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tx1"/>
                </a:solidFill>
                <a:uFillTx/>
                <a:latin typeface="Times New Roman" panose="02020603050405020304" charset="0"/>
                <a:cs typeface="Times New Roman" panose="02020603050405020304" charset="0"/>
                <a:sym typeface="+mn-ea"/>
              </a:rPr>
              <a:t>Changing Reader Perspectives: This book transforms people's views on wealth and success, enlightening readers about the significance of financial freedom.</a:t>
            </a:r>
          </a:p>
        </p:txBody>
      </p:sp>
      <p:sp>
        <p:nvSpPr>
          <p:cNvPr id="4" name="圆角矩形 3"/>
          <p:cNvSpPr/>
          <p:nvPr>
            <p:custDataLst>
              <p:tags r:id="rId9"/>
            </p:custDataLst>
          </p:nvPr>
        </p:nvSpPr>
        <p:spPr>
          <a:xfrm>
            <a:off x="6192720" y="1869248"/>
            <a:ext cx="2592742" cy="400137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10"/>
            </p:custDataLst>
          </p:nvPr>
        </p:nvSpPr>
        <p:spPr>
          <a:xfrm>
            <a:off x="6195261" y="1869248"/>
            <a:ext cx="2587846" cy="212623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lstStyle/>
          <a:p>
            <a:pPr algn="l"/>
            <a:endParaRPr lang="zh-CN" altLang="en-US"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11"/>
            </p:custDataLst>
          </p:nvPr>
        </p:nvSpPr>
        <p:spPr>
          <a:xfrm>
            <a:off x="6349604" y="2290359"/>
            <a:ext cx="2280103" cy="3406519"/>
          </a:xfrm>
          <a:prstGeom prst="rect">
            <a:avLst/>
          </a:prstGeom>
          <a:noFill/>
        </p:spPr>
        <p:txBody>
          <a:bodyPr wrap="square" rtlCol="0" anchor="t" anchorCtr="0">
            <a:normAutofit fontScale="90000"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tx1"/>
                </a:solidFill>
                <a:uFillTx/>
                <a:latin typeface="Times New Roman" panose="02020603050405020304" charset="0"/>
                <a:cs typeface="Times New Roman" panose="02020603050405020304" charset="0"/>
                <a:sym typeface="+mn-ea"/>
              </a:rPr>
              <a:t>Guiding Readers to Action: This book encourages readers to pursue their dreams and take concrete steps towards achieving financial freedom.</a:t>
            </a:r>
          </a:p>
        </p:txBody>
      </p:sp>
      <p:sp>
        <p:nvSpPr>
          <p:cNvPr id="9" name="圆角矩形 8"/>
          <p:cNvSpPr/>
          <p:nvPr>
            <p:custDataLst>
              <p:tags r:id="rId12"/>
            </p:custDataLst>
          </p:nvPr>
        </p:nvSpPr>
        <p:spPr>
          <a:xfrm>
            <a:off x="8984880" y="1869248"/>
            <a:ext cx="2592742" cy="400137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13"/>
            </p:custDataLst>
          </p:nvPr>
        </p:nvSpPr>
        <p:spPr>
          <a:xfrm>
            <a:off x="8987421" y="1869248"/>
            <a:ext cx="2587846" cy="212623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lstStyle/>
          <a:p>
            <a:pPr algn="l"/>
            <a:endParaRPr lang="zh-CN" altLang="en-US"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9141764" y="2290359"/>
            <a:ext cx="2280103" cy="3406519"/>
          </a:xfrm>
          <a:prstGeom prst="rect">
            <a:avLst/>
          </a:prstGeom>
          <a:noFill/>
        </p:spPr>
        <p:txBody>
          <a:bodyPr wrap="square" rtlCol="0" anchor="t" anchorCtr="0">
            <a:normAutofit fontScale="90000"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tx1"/>
                </a:solidFill>
                <a:uFillTx/>
                <a:latin typeface="Times New Roman" panose="02020603050405020304" charset="0"/>
                <a:cs typeface="Times New Roman" panose="02020603050405020304" charset="0"/>
                <a:sym typeface="+mn-ea"/>
              </a:rPr>
              <a:t>Inspiring Readers to Reflect: This book prompts readers to reflect on their values and life purpose, encouraging them to reevaluate their lifestyle and goals.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noFill/>
        </p:spPr>
        <p:txBody>
          <a:bodyPr vert="horz" wrap="square" lIns="9144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/>
            <a:r>
              <a:rPr lang="en-US" altLang="zh-CN">
                <a:solidFill>
                  <a:schemeClr val="accent1"/>
                </a:solidFill>
                <a:sym typeface="+mn-ea"/>
              </a:rPr>
              <a:t>Another book: “Rich Dad’s Success Stories”</a:t>
            </a:r>
          </a:p>
        </p:txBody>
      </p:sp>
      <p:sp>
        <p:nvSpPr>
          <p:cNvPr id="21" name="任意多边形 20"/>
          <p:cNvSpPr/>
          <p:nvPr>
            <p:custDataLst>
              <p:tags r:id="rId3"/>
            </p:custDataLst>
          </p:nvPr>
        </p:nvSpPr>
        <p:spPr>
          <a:xfrm rot="2700000">
            <a:off x="1722571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l">
              <a:lnSpc>
                <a:spcPct val="120000"/>
              </a:lnSpc>
            </a:pPr>
            <a:endParaRPr>
              <a:solidFill>
                <a:schemeClr val="bg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4"/>
            </p:custDataLst>
          </p:nvPr>
        </p:nvSpPr>
        <p:spPr bwMode="auto">
          <a:xfrm>
            <a:off x="1368142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Li Xiaolai: Achieved financial freedom by putting the principles of this book into practice.</a:t>
            </a:r>
          </a:p>
        </p:txBody>
      </p:sp>
      <p:sp>
        <p:nvSpPr>
          <p:cNvPr id="43" name="矩形 42"/>
          <p:cNvSpPr/>
          <p:nvPr>
            <p:custDataLst>
              <p:tags r:id="rId5"/>
            </p:custDataLst>
          </p:nvPr>
        </p:nvSpPr>
        <p:spPr>
          <a:xfrm>
            <a:off x="1499676" y="2843970"/>
            <a:ext cx="1723029" cy="122017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lstStyle/>
          <a:p>
            <a:pPr algn="l">
              <a:lnSpc>
                <a:spcPct val="140000"/>
              </a:lnSpc>
            </a:pPr>
            <a:endParaRPr>
              <a:solidFill>
                <a:schemeClr val="bg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6"/>
            </p:custDataLst>
          </p:nvPr>
        </p:nvSpPr>
        <p:spPr>
          <a:xfrm rot="5400000">
            <a:off x="4210703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l">
              <a:lnSpc>
                <a:spcPct val="120000"/>
              </a:lnSpc>
            </a:pPr>
            <a:endParaRPr>
              <a:solidFill>
                <a:schemeClr val="bg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7"/>
            </p:custDataLst>
          </p:nvPr>
        </p:nvSpPr>
        <p:spPr bwMode="auto">
          <a:xfrm>
            <a:off x="3855625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/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6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Robert Kiyosaki: Successfully applied the principles of this book to his investment strategy, achieving significant asset growth.</a:t>
            </a:r>
          </a:p>
        </p:txBody>
      </p:sp>
      <p:sp>
        <p:nvSpPr>
          <p:cNvPr id="44" name="矩形 43"/>
          <p:cNvSpPr/>
          <p:nvPr>
            <p:custDataLst>
              <p:tags r:id="rId8"/>
            </p:custDataLst>
          </p:nvPr>
        </p:nvSpPr>
        <p:spPr>
          <a:xfrm>
            <a:off x="3987807" y="2843970"/>
            <a:ext cx="1723029" cy="122017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lstStyle/>
          <a:p>
            <a:pPr algn="l">
              <a:lnSpc>
                <a:spcPct val="140000"/>
              </a:lnSpc>
            </a:pPr>
            <a:endParaRPr>
              <a:solidFill>
                <a:schemeClr val="bg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9"/>
            </p:custDataLst>
          </p:nvPr>
        </p:nvSpPr>
        <p:spPr>
          <a:xfrm rot="18900000" flipH="1">
            <a:off x="6698186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l">
              <a:lnSpc>
                <a:spcPct val="120000"/>
              </a:lnSpc>
            </a:pPr>
            <a:endParaRPr>
              <a:solidFill>
                <a:schemeClr val="bg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10"/>
            </p:custDataLst>
          </p:nvPr>
        </p:nvSpPr>
        <p:spPr bwMode="auto">
          <a:xfrm>
            <a:off x="6343757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/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Sharon Lechter: Applied the principles of this book to her real estate investments and reaped substantial returns.</a:t>
            </a:r>
          </a:p>
        </p:txBody>
      </p:sp>
      <p:sp>
        <p:nvSpPr>
          <p:cNvPr id="45" name="矩形 44"/>
          <p:cNvSpPr/>
          <p:nvPr>
            <p:custDataLst>
              <p:tags r:id="rId11"/>
            </p:custDataLst>
          </p:nvPr>
        </p:nvSpPr>
        <p:spPr>
          <a:xfrm>
            <a:off x="6474643" y="2843970"/>
            <a:ext cx="1723029" cy="122017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lstStyle/>
          <a:p>
            <a:pPr algn="l">
              <a:lnSpc>
                <a:spcPct val="140000"/>
              </a:lnSpc>
            </a:pPr>
            <a:endParaRPr>
              <a:solidFill>
                <a:schemeClr val="bg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 rot="2700000" flipH="1" flipV="1">
            <a:off x="9185670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l">
              <a:lnSpc>
                <a:spcPct val="120000"/>
              </a:lnSpc>
            </a:pPr>
            <a:endParaRPr>
              <a:solidFill>
                <a:schemeClr val="bg1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3"/>
            </p:custDataLst>
          </p:nvPr>
        </p:nvSpPr>
        <p:spPr bwMode="auto">
          <a:xfrm>
            <a:off x="8831241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/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14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Becky Haggis: Successfully launched her own network marketing business and achieved financial freedom by practicing the principles outlined in this book.</a:t>
            </a:r>
          </a:p>
        </p:txBody>
      </p:sp>
      <p:sp>
        <p:nvSpPr>
          <p:cNvPr id="46" name="矩形 45"/>
          <p:cNvSpPr/>
          <p:nvPr>
            <p:custDataLst>
              <p:tags r:id="rId14"/>
            </p:custDataLst>
          </p:nvPr>
        </p:nvSpPr>
        <p:spPr>
          <a:xfrm>
            <a:off x="8962775" y="2843970"/>
            <a:ext cx="1723029" cy="122017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lstStyle/>
          <a:p>
            <a:pPr algn="l">
              <a:lnSpc>
                <a:spcPct val="140000"/>
              </a:lnSpc>
            </a:pPr>
            <a:endParaRPr>
              <a:solidFill>
                <a:schemeClr val="bg1"/>
              </a:solidFill>
              <a:latin typeface="+mn-ea"/>
              <a:sym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xfrm>
            <a:off x="904875" y="1714500"/>
            <a:ext cx="10537190" cy="1934210"/>
          </a:xfrm>
        </p:spPr>
        <p:txBody>
          <a:bodyPr/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Thanks For Your Time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solidFill>
            <a:schemeClr val="accent1"/>
          </a:solidFill>
        </p:spPr>
        <p:txBody>
          <a:bodyPr>
            <a:normAutofit fontScale="92500" lnSpcReduction="20000"/>
          </a:bodyPr>
          <a:lstStyle/>
          <a:p>
            <a:r>
              <a:rPr lang="en-US" altLang="zh-CN" dirty="0">
                <a:solidFill>
                  <a:schemeClr val="bg1"/>
                </a:solidFill>
                <a:sym typeface="+mn-ea"/>
              </a:rPr>
              <a:t>Reporter: 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快要变成猪了</a:t>
            </a:r>
            <a:r>
              <a:rPr lang="en-US" altLang="zh-CN" dirty="0" err="1">
                <a:solidFill>
                  <a:schemeClr val="bg1"/>
                </a:solidFill>
                <a:sym typeface="+mn-ea"/>
              </a:rPr>
              <a:t>QwQ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798830" y="866775"/>
            <a:ext cx="3708400" cy="1059815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</a:p>
        </p:txBody>
      </p:sp>
      <p:cxnSp>
        <p:nvCxnSpPr>
          <p:cNvPr id="50" name="直接连接符 49"/>
          <p:cNvCxnSpPr/>
          <p:nvPr>
            <p:custDataLst>
              <p:tags r:id="rId3"/>
            </p:custDataLst>
          </p:nvPr>
        </p:nvCxnSpPr>
        <p:spPr>
          <a:xfrm>
            <a:off x="2411730" y="3282950"/>
            <a:ext cx="1880870" cy="0"/>
          </a:xfrm>
          <a:prstGeom prst="line">
            <a:avLst/>
          </a:prstGeom>
          <a:ln w="952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>
            <p:custDataLst>
              <p:tags r:id="rId4"/>
            </p:custDataLst>
          </p:nvPr>
        </p:nvCxnSpPr>
        <p:spPr>
          <a:xfrm>
            <a:off x="2411730" y="3282950"/>
            <a:ext cx="32448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序号"/>
          <p:cNvSpPr txBox="1"/>
          <p:nvPr>
            <p:custDataLst>
              <p:tags r:id="rId5"/>
            </p:custDataLst>
          </p:nvPr>
        </p:nvSpPr>
        <p:spPr>
          <a:xfrm>
            <a:off x="2411730" y="2692400"/>
            <a:ext cx="909955" cy="4826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  <a:cs typeface="MiSans Heavy" panose="00000A00000000000000" charset="-122"/>
                <a:sym typeface="+mn-ea"/>
              </a:rPr>
              <a:t>01.</a:t>
            </a:r>
          </a:p>
        </p:txBody>
      </p:sp>
      <p:sp>
        <p:nvSpPr>
          <p:cNvPr id="9" name="标题"/>
          <p:cNvSpPr txBox="1"/>
          <p:nvPr>
            <p:custDataLst>
              <p:tags r:id="rId6"/>
            </p:custDataLst>
          </p:nvPr>
        </p:nvSpPr>
        <p:spPr>
          <a:xfrm>
            <a:off x="2411730" y="3507105"/>
            <a:ext cx="2362200" cy="18694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None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rPr>
              <a:t>Introduction</a:t>
            </a:r>
          </a:p>
        </p:txBody>
      </p:sp>
      <p:cxnSp>
        <p:nvCxnSpPr>
          <p:cNvPr id="16" name="直接连接符 15"/>
          <p:cNvCxnSpPr/>
          <p:nvPr>
            <p:custDataLst>
              <p:tags r:id="rId7"/>
            </p:custDataLst>
          </p:nvPr>
        </p:nvCxnSpPr>
        <p:spPr>
          <a:xfrm>
            <a:off x="5265420" y="3282950"/>
            <a:ext cx="1880870" cy="0"/>
          </a:xfrm>
          <a:prstGeom prst="line">
            <a:avLst/>
          </a:prstGeom>
          <a:ln w="952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>
            <p:custDataLst>
              <p:tags r:id="rId8"/>
            </p:custDataLst>
          </p:nvPr>
        </p:nvCxnSpPr>
        <p:spPr>
          <a:xfrm>
            <a:off x="5265420" y="3282950"/>
            <a:ext cx="32448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序号"/>
          <p:cNvSpPr txBox="1"/>
          <p:nvPr>
            <p:custDataLst>
              <p:tags r:id="rId9"/>
            </p:custDataLst>
          </p:nvPr>
        </p:nvSpPr>
        <p:spPr>
          <a:xfrm>
            <a:off x="5265420" y="2692400"/>
            <a:ext cx="909955" cy="4826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  <a:cs typeface="MiSans Heavy" panose="00000A00000000000000" charset="-122"/>
                <a:sym typeface="+mn-ea"/>
              </a:rPr>
              <a:t>02.</a:t>
            </a:r>
          </a:p>
        </p:txBody>
      </p:sp>
      <p:sp>
        <p:nvSpPr>
          <p:cNvPr id="33" name="标题"/>
          <p:cNvSpPr txBox="1"/>
          <p:nvPr>
            <p:custDataLst>
              <p:tags r:id="rId10"/>
            </p:custDataLst>
          </p:nvPr>
        </p:nvSpPr>
        <p:spPr>
          <a:xfrm>
            <a:off x="5265420" y="3507105"/>
            <a:ext cx="2362200" cy="18694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None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rPr>
              <a:t>Overview</a:t>
            </a:r>
          </a:p>
        </p:txBody>
      </p:sp>
      <p:cxnSp>
        <p:nvCxnSpPr>
          <p:cNvPr id="57" name="直接连接符 56"/>
          <p:cNvCxnSpPr/>
          <p:nvPr>
            <p:custDataLst>
              <p:tags r:id="rId11"/>
            </p:custDataLst>
          </p:nvPr>
        </p:nvCxnSpPr>
        <p:spPr>
          <a:xfrm>
            <a:off x="8119110" y="3282950"/>
            <a:ext cx="1880870" cy="0"/>
          </a:xfrm>
          <a:prstGeom prst="line">
            <a:avLst/>
          </a:prstGeom>
          <a:ln w="9525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>
            <p:custDataLst>
              <p:tags r:id="rId12"/>
            </p:custDataLst>
          </p:nvPr>
        </p:nvCxnSpPr>
        <p:spPr>
          <a:xfrm>
            <a:off x="8119110" y="3282950"/>
            <a:ext cx="32448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序号"/>
          <p:cNvSpPr txBox="1"/>
          <p:nvPr>
            <p:custDataLst>
              <p:tags r:id="rId13"/>
            </p:custDataLst>
          </p:nvPr>
        </p:nvSpPr>
        <p:spPr>
          <a:xfrm>
            <a:off x="8119110" y="2692400"/>
            <a:ext cx="909955" cy="482600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/>
          <a:p>
            <a:pPr lvl="0" algn="l">
              <a:buClrTx/>
              <a:buSzTx/>
              <a:buFontTx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  <a:cs typeface="MiSans Heavy" panose="00000A00000000000000" charset="-122"/>
                <a:sym typeface="+mn-ea"/>
              </a:rPr>
              <a:t>03.</a:t>
            </a:r>
          </a:p>
        </p:txBody>
      </p:sp>
      <p:sp>
        <p:nvSpPr>
          <p:cNvPr id="61" name="标题"/>
          <p:cNvSpPr txBox="1"/>
          <p:nvPr>
            <p:custDataLst>
              <p:tags r:id="rId14"/>
            </p:custDataLst>
          </p:nvPr>
        </p:nvSpPr>
        <p:spPr>
          <a:xfrm>
            <a:off x="8119110" y="3507105"/>
            <a:ext cx="2362200" cy="186944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None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rPr>
              <a:t>Impact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Part One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/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6000">
                <a:solidFill>
                  <a:schemeClr val="tx1">
                    <a:lumMod val="75000"/>
                    <a:lumOff val="25000"/>
                  </a:schemeClr>
                </a:solidFill>
              </a:rPr>
              <a:t>Introduction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noFill/>
        </p:spPr>
        <p:txBody>
          <a:bodyPr vert="horz" wrap="square" lIns="9144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/>
            <a:r>
              <a:rPr lang="en-US" altLang="zh-CN">
                <a:solidFill>
                  <a:schemeClr val="accent1"/>
                </a:solidFill>
                <a:sym typeface="+mn-ea"/>
              </a:rPr>
              <a:t>Brief Intro to the author Robert Kiyosaki</a:t>
            </a:r>
          </a:p>
        </p:txBody>
      </p:sp>
      <p:sp>
        <p:nvSpPr>
          <p:cNvPr id="27" name="圆角矩形 26"/>
          <p:cNvSpPr/>
          <p:nvPr>
            <p:custDataLst>
              <p:tags r:id="rId3"/>
            </p:custDataLst>
          </p:nvPr>
        </p:nvSpPr>
        <p:spPr>
          <a:xfrm>
            <a:off x="608400" y="1871871"/>
            <a:ext cx="3446112" cy="399659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29" name="圆角矩形 28"/>
          <p:cNvSpPr/>
          <p:nvPr>
            <p:custDataLst>
              <p:tags r:id="rId4"/>
            </p:custDataLst>
          </p:nvPr>
        </p:nvSpPr>
        <p:spPr>
          <a:xfrm>
            <a:off x="612245" y="1871871"/>
            <a:ext cx="3439825" cy="212369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30000"/>
          </a:bodyPr>
          <a:lstStyle/>
          <a:p>
            <a:pPr lvl="0" algn="l">
              <a:buClrTx/>
              <a:buSzTx/>
              <a:buFontTx/>
            </a:pPr>
            <a:endParaRPr lang="zh-CN" altLang="en-US">
              <a:solidFill>
                <a:schemeClr val="bg1"/>
              </a:solidFill>
              <a:effectLst/>
              <a:latin typeface="+mn-ea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5"/>
            </p:custDataLst>
          </p:nvPr>
        </p:nvSpPr>
        <p:spPr>
          <a:xfrm>
            <a:off x="863453" y="2406329"/>
            <a:ext cx="2936985" cy="3194623"/>
          </a:xfrm>
          <a:prstGeom prst="rect">
            <a:avLst/>
          </a:prstGeom>
          <a:noFill/>
        </p:spPr>
        <p:txBody>
          <a:bodyPr wrap="square" rtlCol="0" anchor="t" anchorCtr="0"/>
          <a:lstStyle/>
          <a:p>
            <a:pPr algn="l" fontAlgn="auto">
              <a:lnSpc>
                <a:spcPct val="120000"/>
              </a:lnSpc>
            </a:pPr>
            <a:r>
              <a:rPr lang="zh-CN" altLang="en-US" sz="1600" spc="200" dirty="0">
                <a:solidFill>
                  <a:schemeClr val="tx1"/>
                </a:solidFill>
                <a:uFillTx/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book "Rich Dad Poor Dad" is one of Robert Kiyosaki's masterpieces and a key work that chronicles his successful transformation into a financially independent individual.</a:t>
            </a:r>
          </a:p>
        </p:txBody>
      </p:sp>
      <p:sp>
        <p:nvSpPr>
          <p:cNvPr id="30" name="圆角矩形 29"/>
          <p:cNvSpPr/>
          <p:nvPr>
            <p:custDataLst>
              <p:tags r:id="rId6"/>
            </p:custDataLst>
          </p:nvPr>
        </p:nvSpPr>
        <p:spPr>
          <a:xfrm>
            <a:off x="4369470" y="1871871"/>
            <a:ext cx="3446112" cy="399659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33" name="圆角矩形 32"/>
          <p:cNvSpPr/>
          <p:nvPr>
            <p:custDataLst>
              <p:tags r:id="rId7"/>
            </p:custDataLst>
          </p:nvPr>
        </p:nvSpPr>
        <p:spPr>
          <a:xfrm>
            <a:off x="4373315" y="1871871"/>
            <a:ext cx="3439825" cy="212369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lstStyle/>
          <a:p>
            <a:pPr algn="l"/>
            <a:endParaRPr lang="zh-CN" altLang="en-US"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8"/>
            </p:custDataLst>
          </p:nvPr>
        </p:nvSpPr>
        <p:spPr>
          <a:xfrm>
            <a:off x="4625164" y="2406329"/>
            <a:ext cx="2936216" cy="3196021"/>
          </a:xfrm>
          <a:prstGeom prst="rect">
            <a:avLst/>
          </a:prstGeom>
          <a:noFill/>
        </p:spPr>
        <p:txBody>
          <a:bodyPr wrap="square" rtlCol="0" anchor="t" anchorCtr="0"/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1600" spc="200" dirty="0">
                <a:solidFill>
                  <a:schemeClr val="tx1"/>
                </a:solidFill>
                <a:uFillTx/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book tells the story of two fathers with different approaches to education, helping readers recognize the importance of financial education and learn how to achieve financial freedom through investments.</a:t>
            </a:r>
          </a:p>
        </p:txBody>
      </p:sp>
      <p:sp>
        <p:nvSpPr>
          <p:cNvPr id="4" name="圆角矩形 3"/>
          <p:cNvSpPr/>
          <p:nvPr>
            <p:custDataLst>
              <p:tags r:id="rId9"/>
            </p:custDataLst>
          </p:nvPr>
        </p:nvSpPr>
        <p:spPr>
          <a:xfrm>
            <a:off x="8131181" y="1871871"/>
            <a:ext cx="3446112" cy="399659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l">
              <a:buClrTx/>
              <a:buSzTx/>
              <a:buFontTx/>
            </a:pPr>
            <a:endParaRPr lang="zh-CN" altLang="en-US">
              <a:solidFill>
                <a:schemeClr val="bg1"/>
              </a:solidFill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10"/>
            </p:custDataLst>
          </p:nvPr>
        </p:nvSpPr>
        <p:spPr>
          <a:xfrm>
            <a:off x="8134385" y="1871871"/>
            <a:ext cx="3439825" cy="212369"/>
          </a:xfrm>
          <a:prstGeom prst="roundRect">
            <a:avLst>
              <a:gd name="adj" fmla="val 7894"/>
            </a:avLst>
          </a:prstGeom>
          <a:solidFill>
            <a:schemeClr val="accent1"/>
          </a:soli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30000"/>
          </a:bodyPr>
          <a:lstStyle/>
          <a:p>
            <a:pPr algn="l"/>
            <a:endParaRPr lang="zh-CN" altLang="en-US">
              <a:solidFill>
                <a:schemeClr val="bg1"/>
              </a:solidFill>
              <a:effectLst/>
              <a:latin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11"/>
            </p:custDataLst>
          </p:nvPr>
        </p:nvSpPr>
        <p:spPr>
          <a:xfrm>
            <a:off x="8386875" y="2406329"/>
            <a:ext cx="2936216" cy="3196021"/>
          </a:xfrm>
          <a:prstGeom prst="rect">
            <a:avLst/>
          </a:prstGeom>
          <a:noFill/>
        </p:spPr>
        <p:txBody>
          <a:bodyPr wrap="square" rtlCol="0" anchor="t" anchorCtr="0"/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sz="1600" spc="200" dirty="0">
                <a:uFillTx/>
                <a:latin typeface="Times New Roman" panose="02020603050405020304" charset="0"/>
                <a:cs typeface="Times New Roman" panose="02020603050405020304" charset="0"/>
                <a:sym typeface="+mn-ea"/>
              </a:rPr>
              <a:t>Robert Kiyosaki summarized his experiences and wisdom in financial freedom in the book, providing readers with a highly practical and readable financial enlightenment book.</a:t>
            </a:r>
            <a:endParaRPr lang="zh-CN" altLang="en-US" sz="1600" spc="200" dirty="0">
              <a:solidFill>
                <a:schemeClr val="tx1"/>
              </a:solidFill>
              <a:uFillTx/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noFill/>
        </p:spPr>
        <p:txBody>
          <a:bodyPr vert="horz" wrap="square" lIns="9144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/>
            <a:r>
              <a:rPr lang="en-US" altLang="zh-CN">
                <a:solidFill>
                  <a:schemeClr val="accent1"/>
                </a:solidFill>
                <a:sym typeface="+mn-ea"/>
              </a:rPr>
              <a:t>What’s special?</a:t>
            </a:r>
          </a:p>
        </p:txBody>
      </p:sp>
      <p:sp>
        <p:nvSpPr>
          <p:cNvPr id="4" name="五边形 16"/>
          <p:cNvSpPr/>
          <p:nvPr>
            <p:custDataLst>
              <p:tags r:id="rId3"/>
            </p:custDataLst>
          </p:nvPr>
        </p:nvSpPr>
        <p:spPr>
          <a:xfrm rot="16200000" flipH="1">
            <a:off x="7128912" y="1615857"/>
            <a:ext cx="855618" cy="2489664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5" name="五边形 17"/>
          <p:cNvSpPr/>
          <p:nvPr>
            <p:custDataLst>
              <p:tags r:id="rId4"/>
            </p:custDataLst>
          </p:nvPr>
        </p:nvSpPr>
        <p:spPr>
          <a:xfrm rot="16200000" flipH="1">
            <a:off x="7150060" y="4389398"/>
            <a:ext cx="813383" cy="2234071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6" name="任意多边形 18"/>
          <p:cNvSpPr/>
          <p:nvPr>
            <p:custDataLst>
              <p:tags r:id="rId5"/>
            </p:custDataLst>
          </p:nvPr>
        </p:nvSpPr>
        <p:spPr>
          <a:xfrm>
            <a:off x="6439372" y="2429720"/>
            <a:ext cx="2234071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7" name="任意多边形 19"/>
          <p:cNvSpPr/>
          <p:nvPr>
            <p:custDataLst>
              <p:tags r:id="rId6"/>
            </p:custDataLst>
          </p:nvPr>
        </p:nvSpPr>
        <p:spPr>
          <a:xfrm flipV="1">
            <a:off x="6311846" y="1790165"/>
            <a:ext cx="2489664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8" name="五边形 2"/>
          <p:cNvSpPr/>
          <p:nvPr>
            <p:custDataLst>
              <p:tags r:id="rId7"/>
            </p:custDataLst>
          </p:nvPr>
        </p:nvSpPr>
        <p:spPr>
          <a:xfrm rot="16200000" flipH="1">
            <a:off x="1424826" y="1616498"/>
            <a:ext cx="855618" cy="248820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9" name="五边形 3"/>
          <p:cNvSpPr/>
          <p:nvPr>
            <p:custDataLst>
              <p:tags r:id="rId8"/>
            </p:custDataLst>
          </p:nvPr>
        </p:nvSpPr>
        <p:spPr>
          <a:xfrm rot="16200000" flipH="1">
            <a:off x="1447255" y="4389398"/>
            <a:ext cx="813383" cy="2234071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0" name="任意多边形 4"/>
          <p:cNvSpPr/>
          <p:nvPr>
            <p:custDataLst>
              <p:tags r:id="rId9"/>
            </p:custDataLst>
          </p:nvPr>
        </p:nvSpPr>
        <p:spPr>
          <a:xfrm>
            <a:off x="736567" y="2429720"/>
            <a:ext cx="2234071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1" name="任意多边形 5"/>
          <p:cNvSpPr/>
          <p:nvPr>
            <p:custDataLst>
              <p:tags r:id="rId10"/>
            </p:custDataLst>
          </p:nvPr>
        </p:nvSpPr>
        <p:spPr>
          <a:xfrm flipV="1">
            <a:off x="608400" y="1790165"/>
            <a:ext cx="2488208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3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736567" y="3139126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marR="0" lvl="0" indent="0" defTabSz="1219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A Beginner's Guide to Personal Finance Classics</a:t>
            </a:r>
          </a:p>
        </p:txBody>
      </p:sp>
      <p:sp>
        <p:nvSpPr>
          <p:cNvPr id="14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6439372" y="3139126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indent="0" defTabSz="121920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sz="1900" dirty="0" err="1">
                <a:solidFill>
                  <a:schemeClr val="tx1"/>
                </a:solidFill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This book is a firsthand account and reflection of the author's personal experiences.</a:t>
            </a:r>
          </a:p>
        </p:txBody>
      </p:sp>
      <p:sp>
        <p:nvSpPr>
          <p:cNvPr id="15" name="五边形 9"/>
          <p:cNvSpPr/>
          <p:nvPr>
            <p:custDataLst>
              <p:tags r:id="rId13"/>
            </p:custDataLst>
          </p:nvPr>
        </p:nvSpPr>
        <p:spPr>
          <a:xfrm rot="16200000" flipH="1">
            <a:off x="4350245" y="1629315"/>
            <a:ext cx="855618" cy="248820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6" name="五边形 10"/>
          <p:cNvSpPr/>
          <p:nvPr>
            <p:custDataLst>
              <p:tags r:id="rId14"/>
            </p:custDataLst>
          </p:nvPr>
        </p:nvSpPr>
        <p:spPr>
          <a:xfrm rot="16200000" flipH="1">
            <a:off x="4372033" y="4402215"/>
            <a:ext cx="813383" cy="2234071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7" name="任意多边形 11"/>
          <p:cNvSpPr/>
          <p:nvPr>
            <p:custDataLst>
              <p:tags r:id="rId15"/>
            </p:custDataLst>
          </p:nvPr>
        </p:nvSpPr>
        <p:spPr>
          <a:xfrm>
            <a:off x="3661346" y="2441896"/>
            <a:ext cx="2234071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18" name="任意多边形 12"/>
          <p:cNvSpPr/>
          <p:nvPr>
            <p:custDataLst>
              <p:tags r:id="rId16"/>
            </p:custDataLst>
          </p:nvPr>
        </p:nvSpPr>
        <p:spPr>
          <a:xfrm flipV="1">
            <a:off x="3533819" y="1803622"/>
            <a:ext cx="2488208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0" name="五边形 23"/>
          <p:cNvSpPr/>
          <p:nvPr>
            <p:custDataLst>
              <p:tags r:id="rId17"/>
            </p:custDataLst>
          </p:nvPr>
        </p:nvSpPr>
        <p:spPr>
          <a:xfrm rot="16200000" flipH="1">
            <a:off x="9906298" y="1654307"/>
            <a:ext cx="855618" cy="248820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1" name="五边形 24"/>
          <p:cNvSpPr/>
          <p:nvPr>
            <p:custDataLst>
              <p:tags r:id="rId18"/>
            </p:custDataLst>
          </p:nvPr>
        </p:nvSpPr>
        <p:spPr>
          <a:xfrm rot="16200000" flipH="1">
            <a:off x="9928087" y="4425926"/>
            <a:ext cx="813383" cy="2235528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3" name="任意多边形 25"/>
          <p:cNvSpPr/>
          <p:nvPr>
            <p:custDataLst>
              <p:tags r:id="rId19"/>
            </p:custDataLst>
          </p:nvPr>
        </p:nvSpPr>
        <p:spPr>
          <a:xfrm>
            <a:off x="9216758" y="2466888"/>
            <a:ext cx="2235528" cy="3371497"/>
          </a:xfrm>
          <a:custGeom>
            <a:avLst/>
            <a:gdLst>
              <a:gd name="connsiteX0" fmla="*/ 0 w 2424214"/>
              <a:gd name="connsiteY0" fmla="*/ 0 h 3657136"/>
              <a:gd name="connsiteX1" fmla="*/ 2424214 w 2424214"/>
              <a:gd name="connsiteY1" fmla="*/ 0 h 3657136"/>
              <a:gd name="connsiteX2" fmla="*/ 2424214 w 2424214"/>
              <a:gd name="connsiteY2" fmla="*/ 2775392 h 3657136"/>
              <a:gd name="connsiteX3" fmla="*/ 2424214 w 2424214"/>
              <a:gd name="connsiteY3" fmla="*/ 2838918 h 3657136"/>
              <a:gd name="connsiteX4" fmla="*/ 2424214 w 2424214"/>
              <a:gd name="connsiteY4" fmla="*/ 3216264 h 3657136"/>
              <a:gd name="connsiteX5" fmla="*/ 1212107 w 2424214"/>
              <a:gd name="connsiteY5" fmla="*/ 3657136 h 3657136"/>
              <a:gd name="connsiteX6" fmla="*/ 0 w 2424214"/>
              <a:gd name="connsiteY6" fmla="*/ 3216264 h 3657136"/>
              <a:gd name="connsiteX7" fmla="*/ 0 w 2424214"/>
              <a:gd name="connsiteY7" fmla="*/ 2838918 h 3657136"/>
              <a:gd name="connsiteX8" fmla="*/ 0 w 2424214"/>
              <a:gd name="connsiteY8" fmla="*/ 2775392 h 36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4214" h="3657136">
                <a:moveTo>
                  <a:pt x="0" y="0"/>
                </a:moveTo>
                <a:lnTo>
                  <a:pt x="2424214" y="0"/>
                </a:lnTo>
                <a:lnTo>
                  <a:pt x="2424214" y="2775392"/>
                </a:lnTo>
                <a:lnTo>
                  <a:pt x="2424214" y="2838918"/>
                </a:lnTo>
                <a:lnTo>
                  <a:pt x="2424214" y="3216264"/>
                </a:lnTo>
                <a:lnTo>
                  <a:pt x="1212107" y="3657136"/>
                </a:lnTo>
                <a:lnTo>
                  <a:pt x="0" y="3216264"/>
                </a:lnTo>
                <a:lnTo>
                  <a:pt x="0" y="2838918"/>
                </a:lnTo>
                <a:lnTo>
                  <a:pt x="0" y="277539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4" name="任意多边形 26"/>
          <p:cNvSpPr/>
          <p:nvPr>
            <p:custDataLst>
              <p:tags r:id="rId20"/>
            </p:custDataLst>
          </p:nvPr>
        </p:nvSpPr>
        <p:spPr>
          <a:xfrm flipV="1">
            <a:off x="9089872" y="1828615"/>
            <a:ext cx="2488208" cy="1196408"/>
          </a:xfrm>
          <a:custGeom>
            <a:avLst/>
            <a:gdLst>
              <a:gd name="connsiteX0" fmla="*/ 0 w 2700000"/>
              <a:gd name="connsiteY0" fmla="*/ 1299162 h 1299162"/>
              <a:gd name="connsiteX1" fmla="*/ 2700000 w 2700000"/>
              <a:gd name="connsiteY1" fmla="*/ 1299162 h 1299162"/>
              <a:gd name="connsiteX2" fmla="*/ 2700000 w 2700000"/>
              <a:gd name="connsiteY2" fmla="*/ 982054 h 1299162"/>
              <a:gd name="connsiteX3" fmla="*/ 2700000 w 2700000"/>
              <a:gd name="connsiteY3" fmla="*/ 927772 h 1299162"/>
              <a:gd name="connsiteX4" fmla="*/ 2700000 w 2700000"/>
              <a:gd name="connsiteY4" fmla="*/ 491027 h 1299162"/>
              <a:gd name="connsiteX5" fmla="*/ 1350000 w 2700000"/>
              <a:gd name="connsiteY5" fmla="*/ 0 h 1299162"/>
              <a:gd name="connsiteX6" fmla="*/ 0 w 2700000"/>
              <a:gd name="connsiteY6" fmla="*/ 491027 h 1299162"/>
              <a:gd name="connsiteX7" fmla="*/ 0 w 2700000"/>
              <a:gd name="connsiteY7" fmla="*/ 927772 h 1299162"/>
              <a:gd name="connsiteX8" fmla="*/ 0 w 2700000"/>
              <a:gd name="connsiteY8" fmla="*/ 982054 h 129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00000" h="1299162">
                <a:moveTo>
                  <a:pt x="0" y="1299162"/>
                </a:moveTo>
                <a:lnTo>
                  <a:pt x="2700000" y="1299162"/>
                </a:lnTo>
                <a:lnTo>
                  <a:pt x="2700000" y="982054"/>
                </a:lnTo>
                <a:lnTo>
                  <a:pt x="2700000" y="927772"/>
                </a:lnTo>
                <a:lnTo>
                  <a:pt x="2700000" y="491027"/>
                </a:lnTo>
                <a:lnTo>
                  <a:pt x="1350000" y="0"/>
                </a:lnTo>
                <a:lnTo>
                  <a:pt x="0" y="491027"/>
                </a:lnTo>
                <a:lnTo>
                  <a:pt x="0" y="927772"/>
                </a:lnTo>
                <a:lnTo>
                  <a:pt x="0" y="982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65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29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9217399" y="3176294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indent="0" defTabSz="121920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sz="2000" dirty="0" err="1">
                <a:solidFill>
                  <a:schemeClr val="tx1"/>
                </a:solidFill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Sold in the millions, widely acclaimed by readers.</a:t>
            </a:r>
          </a:p>
        </p:txBody>
      </p:sp>
      <p:sp>
        <p:nvSpPr>
          <p:cNvPr id="30" name="文本框 18" descr="e7d195523061f1c0deeec63e560781cfd59afb0ea006f2a87ABB68BF51EA6619813959095094C18C62A12F549504892A4AAA8C1554C6663626E05CA27F281A14E6983772AFC3FB97135759321DEA3D709AACD122C08E6ED11152287138C3ABBD9FE3097DBFFF43ED48AFD97A215A5FC38CCECA07F04C5F44216147602EB0EB762C85458D56ABB1BF27D2E1C1867E529D"/>
          <p:cNvSpPr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3661346" y="3151302"/>
            <a:ext cx="2234071" cy="2012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lvl="0" indent="0" defTabSz="1219200">
              <a:lnSpc>
                <a:spcPct val="130000"/>
              </a:lnSpc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tx1"/>
                </a:solidFill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Robert Kiyosaki's Financial Education Philosophy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Part Two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/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6000">
                <a:solidFill>
                  <a:schemeClr val="tx1">
                    <a:lumMod val="75000"/>
                    <a:lumOff val="25000"/>
                  </a:schemeClr>
                </a:solidFill>
              </a:rPr>
              <a:t>Overview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noFill/>
        </p:spPr>
        <p:txBody>
          <a:bodyPr vert="horz" wrap="square" lIns="9144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/>
            <a:r>
              <a:rPr lang="en-US" altLang="zh-CN">
                <a:solidFill>
                  <a:schemeClr val="accent1"/>
                </a:solidFill>
                <a:sym typeface="+mn-ea"/>
              </a:rPr>
              <a:t>T</a:t>
            </a:r>
            <a:r>
              <a:rPr>
                <a:solidFill>
                  <a:schemeClr val="accent1"/>
                </a:solidFill>
                <a:sym typeface="+mn-ea"/>
              </a:rPr>
              <a:t>he premise of the book</a:t>
            </a: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1611886" y="1490400"/>
            <a:ext cx="9490524" cy="1043456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>
            <p:custDataLst>
              <p:tags r:id="rId4"/>
            </p:custDataLst>
          </p:nvPr>
        </p:nvSpPr>
        <p:spPr>
          <a:xfrm>
            <a:off x="1083650" y="1490400"/>
            <a:ext cx="257380" cy="104345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883622" y="1580556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Kiyosaki’s two fathers</a:t>
            </a:r>
          </a:p>
        </p:txBody>
      </p:sp>
      <p:sp>
        <p:nvSpPr>
          <p:cNvPr id="40" name="矩形 39"/>
          <p:cNvSpPr/>
          <p:nvPr>
            <p:custDataLst>
              <p:tags r:id="rId6"/>
            </p:custDataLst>
          </p:nvPr>
        </p:nvSpPr>
        <p:spPr>
          <a:xfrm>
            <a:off x="1611886" y="2729087"/>
            <a:ext cx="9490524" cy="1043456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083650" y="2729087"/>
            <a:ext cx="257380" cy="1043456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2" name="文本框 41"/>
          <p:cNvSpPr txBox="1"/>
          <p:nvPr>
            <p:custDataLst>
              <p:tags r:id="rId8"/>
            </p:custDataLst>
          </p:nvPr>
        </p:nvSpPr>
        <p:spPr>
          <a:xfrm>
            <a:off x="1883622" y="2819243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financial mindset of the poor dad.</a:t>
            </a:r>
          </a:p>
        </p:txBody>
      </p:sp>
      <p:sp>
        <p:nvSpPr>
          <p:cNvPr id="13" name="矩形 12"/>
          <p:cNvSpPr/>
          <p:nvPr>
            <p:custDataLst>
              <p:tags r:id="rId9"/>
            </p:custDataLst>
          </p:nvPr>
        </p:nvSpPr>
        <p:spPr>
          <a:xfrm>
            <a:off x="1611886" y="3967774"/>
            <a:ext cx="9490524" cy="1043456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>
            <p:custDataLst>
              <p:tags r:id="rId10"/>
            </p:custDataLst>
          </p:nvPr>
        </p:nvSpPr>
        <p:spPr>
          <a:xfrm>
            <a:off x="1083650" y="3967774"/>
            <a:ext cx="257380" cy="1043456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>
            <p:custDataLst>
              <p:tags r:id="rId11"/>
            </p:custDataLst>
          </p:nvPr>
        </p:nvSpPr>
        <p:spPr>
          <a:xfrm>
            <a:off x="1883622" y="4057930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financial mindset of the </a:t>
            </a:r>
            <a:r>
              <a:rPr lang="en-US" altLang="zh-CN" sz="20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rich</a:t>
            </a:r>
            <a:r>
              <a:rPr lang="zh-CN" altLang="en-US" sz="20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dad.</a:t>
            </a:r>
          </a:p>
        </p:txBody>
      </p:sp>
      <p:sp>
        <p:nvSpPr>
          <p:cNvPr id="50" name="矩形 49"/>
          <p:cNvSpPr/>
          <p:nvPr>
            <p:custDataLst>
              <p:tags r:id="rId12"/>
            </p:custDataLst>
          </p:nvPr>
        </p:nvSpPr>
        <p:spPr>
          <a:xfrm>
            <a:off x="1611886" y="5205827"/>
            <a:ext cx="9490524" cy="1043456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矩形 26"/>
          <p:cNvSpPr/>
          <p:nvPr>
            <p:custDataLst>
              <p:tags r:id="rId13"/>
            </p:custDataLst>
          </p:nvPr>
        </p:nvSpPr>
        <p:spPr>
          <a:xfrm>
            <a:off x="1083650" y="5205827"/>
            <a:ext cx="257380" cy="1043456"/>
          </a:xfrm>
          <a:prstGeom prst="rect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>
            <p:custDataLst>
              <p:tags r:id="rId14"/>
            </p:custDataLst>
          </p:nvPr>
        </p:nvSpPr>
        <p:spPr>
          <a:xfrm>
            <a:off x="1883622" y="5295982"/>
            <a:ext cx="9080762" cy="86319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The impact of different perspectives on Kiyosaki.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 txBox="1">
            <a:spLocks noGrp="1"/>
          </p:cNvSpPr>
          <p:nvPr>
            <p:ph type="title" idx="2"/>
            <p:custDataLst>
              <p:tags r:id="rId2"/>
            </p:custDataLst>
          </p:nvPr>
        </p:nvSpPr>
        <p:spPr>
          <a:noFill/>
        </p:spPr>
        <p:txBody>
          <a:bodyPr vert="horz" wrap="square" lIns="91440" tIns="0" rIns="9144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accent1"/>
                </a:solidFill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/>
            <a:r>
              <a:rPr lang="en-US" altLang="zh-CN">
                <a:solidFill>
                  <a:schemeClr val="accent1"/>
                </a:solidFill>
                <a:sym typeface="+mn-ea"/>
              </a:rPr>
              <a:t>K</a:t>
            </a:r>
            <a:r>
              <a:rPr>
                <a:solidFill>
                  <a:schemeClr val="accent1"/>
                </a:solidFill>
                <a:sym typeface="+mn-ea"/>
              </a:rPr>
              <a:t>ey takeaways from the book</a:t>
            </a: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1611886" y="1490400"/>
            <a:ext cx="9490524" cy="1410553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>
            <p:custDataLst>
              <p:tags r:id="rId4"/>
            </p:custDataLst>
          </p:nvPr>
        </p:nvSpPr>
        <p:spPr>
          <a:xfrm>
            <a:off x="1083650" y="1490400"/>
            <a:ext cx="257380" cy="1410553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5"/>
            </p:custDataLst>
          </p:nvPr>
        </p:nvSpPr>
        <p:spPr>
          <a:xfrm>
            <a:off x="1883622" y="1612301"/>
            <a:ext cx="9080762" cy="116687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4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lang="zh-CN" altLang="en-US" sz="24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he importance of financial education</a:t>
            </a:r>
          </a:p>
        </p:txBody>
      </p:sp>
      <p:sp>
        <p:nvSpPr>
          <p:cNvPr id="40" name="矩形 39"/>
          <p:cNvSpPr/>
          <p:nvPr>
            <p:custDataLst>
              <p:tags r:id="rId6"/>
            </p:custDataLst>
          </p:nvPr>
        </p:nvSpPr>
        <p:spPr>
          <a:xfrm>
            <a:off x="1611886" y="3164628"/>
            <a:ext cx="9490524" cy="1410553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083650" y="3164628"/>
            <a:ext cx="257380" cy="1410553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2" name="文本框 41"/>
          <p:cNvSpPr txBox="1"/>
          <p:nvPr>
            <p:custDataLst>
              <p:tags r:id="rId8"/>
            </p:custDataLst>
          </p:nvPr>
        </p:nvSpPr>
        <p:spPr>
          <a:xfrm>
            <a:off x="1883622" y="3286528"/>
            <a:ext cx="9080762" cy="116687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4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lang="zh-CN" altLang="en-US" sz="24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he difference between assets and liabilities</a:t>
            </a:r>
          </a:p>
        </p:txBody>
      </p:sp>
      <p:sp>
        <p:nvSpPr>
          <p:cNvPr id="13" name="矩形 12"/>
          <p:cNvSpPr/>
          <p:nvPr>
            <p:custDataLst>
              <p:tags r:id="rId9"/>
            </p:custDataLst>
          </p:nvPr>
        </p:nvSpPr>
        <p:spPr>
          <a:xfrm>
            <a:off x="1611886" y="4838855"/>
            <a:ext cx="9490524" cy="1410553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>
            <p:custDataLst>
              <p:tags r:id="rId10"/>
            </p:custDataLst>
          </p:nvPr>
        </p:nvSpPr>
        <p:spPr>
          <a:xfrm>
            <a:off x="1083650" y="4838855"/>
            <a:ext cx="257380" cy="1410553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>
            <p:custDataLst>
              <p:tags r:id="rId11"/>
            </p:custDataLst>
          </p:nvPr>
        </p:nvSpPr>
        <p:spPr>
          <a:xfrm>
            <a:off x="1883622" y="4960756"/>
            <a:ext cx="9080762" cy="1166877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lv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altLang="zh-CN" sz="24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</a:t>
            </a:r>
            <a:r>
              <a:rPr lang="zh-CN" altLang="en-US" sz="2400" spc="15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he value of passive income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Part Three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/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6000">
                <a:solidFill>
                  <a:schemeClr val="tx1">
                    <a:lumMod val="75000"/>
                    <a:lumOff val="25000"/>
                  </a:schemeClr>
                </a:solidFill>
              </a:rPr>
              <a:t>Impact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jMzMTc1OGM5YmYzMmZhZGFlMjY0ODk5YTQxNWQyNTg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  <p:tag name="KSO_WM_UNIT_CONTENT_GROUP_TYPE" val="contentchip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  <p:tag name="KSO_WM_UNIT_CONTENT_GROUP_TYPE" val="contentchip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30"/>
  <p:tag name="KSO_WM_TEMPLATE_THUMBS_INDEX" val="1、1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  <p:tag name="KSO_WM_UNIT_CONTENT_GROUP_TYPE" val="contentchip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  <p:tag name="KSO_WM_UNIT_CONTENT_GROUP_TYPE" val="contentchip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  <p:tag name="KSO_WM_UNIT_CONTENT_GROUP_TYPE" val="contentchip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30"/>
  <p:tag name="KSO_WM_TEMPLATE_THUMBS_INDEX" val="1、11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  <p:tag name="KSO_WM_UNIT_CONTENT_GROUP_TYPE" val="contentchip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  <p:tag name="KSO_WM_UNIT_CONTENT_GROUP_TYPE" val="contentchip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  <p:tag name="KSO_WM_UNIT_CONTENT_GROUP_TYPE" val="contentchip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30"/>
  <p:tag name="KSO_WM_TEMPLATE_THUMBS_INDEX" val="1、1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  <p:tag name="KSO_WM_UNIT_CONTENT_GROUP_TYPE" val="contentchip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  <p:tag name="KSO_WM_UNIT_CONTENT_GROUP_TYPE" val="contentchip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  <p:tag name="KSO_WM_UNIT_CONTENT_GROUP_TYPE" val="contentchip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30"/>
  <p:tag name="KSO_WM_TEMPLATE_THUMBS_INDEX" val="1、11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  <p:tag name="KSO_WM_UNIT_CONTENT_GROUP_TYPE" val="contentchip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  <p:tag name="KSO_WM_UNIT_CONTENT_GROUP_TYPE" val="contentchip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  <p:tag name="KSO_WM_UNIT_CONTENT_GROUP_TYPE" val="contentchip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30"/>
  <p:tag name="KSO_WM_TEMPLATE_THUMBS_INDEX" val="1、11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  <p:tag name="KSO_WM_UNIT_CONTENT_GROUP_TYPE" val="contentchip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3.0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BEAUTIFY_FLAG" val="#wm#"/>
  <p:tag name="KSO_WM_UNIT_CONTENT_GROUP_TYPE" val="titlestyle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3.0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6*i*2"/>
  <p:tag name="KSO_WM_UNIT_LAYERLEVEL" val="1"/>
  <p:tag name="KSO_WM_TAG_VERSION" val="3.0"/>
  <p:tag name="KSO_WM_UNIT_CONTENT_GROUP_TYPE" val="titlestyle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3.0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7*i*2"/>
  <p:tag name="KSO_WM_UNIT_LAYERLEVEL" val="1"/>
  <p:tag name="KSO_WM_TAG_VERSION" val="3.0"/>
  <p:tag name="KSO_WM_BEAUTIFY_FLAG" val="#wm#"/>
  <p:tag name="KSO_WM_UNIT_CONTENT_GROUP_TYPE" val="titlestyle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3.0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3.0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3.0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CONTENT_GROUP_TYPE" val="titlestyle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BEAUTIFY_FLAG" val="#wm#"/>
  <p:tag name="KSO_WM_UNIT_CONTENT_GROUP_TYPE" val="titlestyle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  <p:tag name="KSO_WM_UNIT_CONTENT_GROUP_TYPE" val="contentchip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  <p:tag name="KSO_WM_UNIT_CONTENT_GROUP_TYPE" val="contentchip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感谢您的观看与聆听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0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30230"/>
  <p:tag name="KSO_WM_SLIDE_LAYOUT" val="a_b_f"/>
  <p:tag name="KSO_WM_SLIDE_LAYOUT_CNT" val="1_1_1"/>
  <p:tag name="KSO_WM_TEMPLATE_THUMBS_INDEX" val="1、11"/>
  <p:tag name="KSO_WM_SLIDE_CONTENT_AREA" val="{&quot;left&quot;:&quot;46.45&quot;,&quot;top&quot;:&quot;101.75&quot;,&quot;width&quot;:&quot;613.6&quot;,&quot;height&quot;:&quot;315.15&quot;}"/>
  <p:tag name="KSO_WM_SLIDE_THEME_ID" val="3302458"/>
  <p:tag name="KSO_WM_SLIDE_THEME_NAME" val="白色简约立体风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30_1*f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汇报人：WPS"/>
  <p:tag name="KSO_WM_UNIT_FILL_FORE_SCHEMECOLOR_INDEX_BRIGHTNESS" val="0"/>
  <p:tag name="KSO_WM_UNIT_FILL_FORE_SCHEMECOLOR_INDEX" val="5"/>
  <p:tag name="KSO_WM_UNIT_FILL_TYPE" val="1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1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单击添加文档标题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30_1*b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Simple &amp; Creative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0_4"/>
  <p:tag name="KSO_WM_TEMPLATE_SUBCATEGORY" val="29"/>
  <p:tag name="KSO_WM_TEMPLATE_MASTER_TYPE" val="0"/>
  <p:tag name="KSO_WM_TEMPLATE_COLOR_TYPE" val="0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30230"/>
  <p:tag name="KSO_WM_SLIDE_LAYOUT" val="a_b_l"/>
  <p:tag name="KSO_WM_SLIDE_LAYOUT_CNT" val="1_1_1"/>
  <p:tag name="KSO_WM_SLIDE_TYPE" val="contents"/>
  <p:tag name="KSO_WM_SLIDE_SUBTYPE" val="diag"/>
  <p:tag name="KSO_WM_DIAGRAM_GROUP_CODE" val="l1-1"/>
  <p:tag name="KSO_WM_SLIDE_DIAGTYPE" val="l"/>
  <p:tag name="KSO_WM_SLIDE_THEME_ID" val="3302458"/>
  <p:tag name="KSO_WM_SLIDE_THEME_NAME" val="白色简约立体风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4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DIAGRAM_GROUP_CODE" val="l1-1"/>
  <p:tag name="KSO_WM_UNIT_PRESET_TEXT" val="目录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.6"/>
  <p:tag name="KSO_WM_UNIT_LINE_FORE_SCHEMECOLOR_INDEX" val="1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30230_4*l_h_i*1_1_1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DIAGRAM_VERSION" val="3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custom20230230_4*l_h_i*1_1_3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DIAGRAM_VERSION" val="3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230_4*l_h_i*1_1_2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DIAGRAM_VERSION" val="3"/>
  <p:tag name="KSO_WM_UNIT_PRESET_TEXT" val="01.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UNIT_TYPE" val="l_h_a"/>
  <p:tag name="KSO_WM_UNIT_ID" val="custom20230230_4*l_h_a*1_1_1"/>
  <p:tag name="KSO_WM_DIAGRAM_VERSION" val="3"/>
  <p:tag name="KSO_WM_UNIT_PRESET_TEXT" val="添加目录标题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.6"/>
  <p:tag name="KSO_WM_UNIT_LINE_FORE_SCHEMECOLOR_INDEX" val="1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30230_4*l_h_i*1_2_1"/>
  <p:tag name="KSO_WM_TEMPLATE_CATEGORY" val="custom"/>
  <p:tag name="KSO_WM_TEMPLATE_INDEX" val="20230230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custom20230230_4*l_h_i*1_2_3"/>
  <p:tag name="KSO_WM_TEMPLATE_CATEGORY" val="custom"/>
  <p:tag name="KSO_WM_TEMPLATE_INDEX" val="20230230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230_4*l_h_i*1_2_2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DIAGRAM_VERSION" val="3"/>
  <p:tag name="KSO_WM_UNIT_PRESET_TEXT" val="02.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UNIT_TYPE" val="l_h_a"/>
  <p:tag name="KSO_WM_UNIT_ID" val="custom20230230_4*l_h_a*1_2_1"/>
  <p:tag name="KSO_WM_DIAGRAM_VERSION" val="3"/>
  <p:tag name="KSO_WM_UNIT_PRESET_TEXT" val="添加目录标题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.6"/>
  <p:tag name="KSO_WM_UNIT_LINE_FORE_SCHEMECOLOR_INDEX" val="1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30230_4*l_h_i*1_3_1"/>
  <p:tag name="KSO_WM_TEMPLATE_CATEGORY" val="custom"/>
  <p:tag name="KSO_WM_TEMPLATE_INDEX" val="20230230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custom20230230_4*l_h_i*1_3_3"/>
  <p:tag name="KSO_WM_TEMPLATE_CATEGORY" val="custom"/>
  <p:tag name="KSO_WM_TEMPLATE_INDEX" val="20230230"/>
  <p:tag name="KSO_WM_UNIT_LAYERLEVEL" val="1_1_1"/>
  <p:tag name="KSO_WM_TAG_VERSION" val="3.0"/>
  <p:tag name="KSO_WM_DIAGRAM_VERSION" val="3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230_4*l_h_i*1_3_2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DIAGRAM_VERSION" val="3"/>
  <p:tag name="KSO_WM_UNIT_PRESET_TEXT" val="03.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30"/>
  <p:tag name="KSO_WM_UNIT_LAYERLEVEL" val="1_1_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DIAGRAM_GROUP_CODE" val="l1-1"/>
  <p:tag name="KSO_WM_UNIT_TYPE" val="l_h_a"/>
  <p:tag name="KSO_WM_UNIT_ID" val="custom20230230_4*l_h_a*1_3_1"/>
  <p:tag name="KSO_WM_DIAGRAM_VERSION" val="3"/>
  <p:tag name="KSO_WM_UNIT_PRESET_TEXT" val="添加目录标题"/>
  <p:tag name="KSO_WM_DIAGRAM_MAX_ITEMCNT" val="8"/>
  <p:tag name="KSO_WM_DIAGRAM_MIN_ITEMCNT" val="2"/>
  <p:tag name="KSO_WM_DIAGRAM_VIRTUALLY_FRAME" val="{&quot;height&quot;:325.9,&quot;width&quot;:799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0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30230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6.85&quot;,&quot;top&quot;:&quot;79.65&quot;,&quot;width&quot;:&quot;618.65&quot;,&quot;height&quot;:&quot;320.9&quot;}"/>
  <p:tag name="KSO_WM_SLIDE_THEME_ID" val="3302458"/>
  <p:tag name="KSO_WM_SLIDE_THEME_NAME" val="白色简约立体风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0_9*e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Part On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9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30275"/>
  <p:tag name="KSO_WM_SLIDE_THEME_ID" val="3302458"/>
  <p:tag name="KSO_WM_SLIDE_THEME_NAME" val="白色简约立体风"/>
  <p:tag name="KSO_WM_SLIDE_TYPE" val="text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9_2*l_h_i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9_2*l_h_i*1_1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9_2*l_h_f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1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9_2*l_h_i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9_2*l_h_i*1_2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9_2*l_h_f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1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9_2*l_h_i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9_2*l_h_i*1_3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9_2*l_h_f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1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HEME_ID" val="3302458"/>
  <p:tag name="KSO_WM_SLIDE_THEME_NAME" val="白色简约立体风"/>
  <p:tag name="KSO_WM_SLIDE_TYPE" val="text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316_3*l_h_i*1_3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4"/>
  <p:tag name="KSO_WM_UNIT_ID" val="diagram20231316_3*l_h_i*1_3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16_3*l_h_i*1_3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16_3*l_h_i*1_3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316_3*l_h_i*1_1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4"/>
  <p:tag name="KSO_WM_UNIT_ID" val="diagram20231316_3*l_h_i*1_1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16_3*l_h_i*1_1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16_3*l_h_i*1_1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16_3*l_h_f*1_1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16_3*l_h_f*1_3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316_3*l_h_i*1_2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4"/>
  <p:tag name="KSO_WM_UNIT_ID" val="diagram20231316_3*l_h_i*1_2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16_3*l_h_i*1_2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16_3*l_h_i*1_2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20231316_3*l_h_i*1_4_3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4"/>
  <p:tag name="KSO_WM_UNIT_ID" val="diagram20231316_3*l_h_i*1_4_4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16_3*l_h_i*1_4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6"/>
  <p:tag name="KSO_WM_UNIT_FILL_TYPE" val="1"/>
  <p:tag name="KSO_WM_UNIT_USESOURCEFORMAT_APPLY" val="0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16_3*l_h_i*1_4_2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USESOURCEFORMAT_APPLY" val="0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16_3*l_h_f*1_4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16_3*l_h_f*1_2_1"/>
  <p:tag name="KSO_WM_TEMPLATE_CATEGORY" val="diagram"/>
  <p:tag name="KSO_WM_TEMPLATE_INDEX" val="20231316"/>
  <p:tag name="KSO_WM_UNIT_LAYERLEVEL" val="1_1_1"/>
  <p:tag name="KSO_WM_TAG_VERSION" val="3.0"/>
  <p:tag name="KSO_WM_BEAUTIFY_FLAG" val="#wm#"/>
  <p:tag name="KSO_WM_UNIT_PRESET_TEXT" val="单击此处输入你的智能图形项正文，文字是您思想的提炼。"/>
  <p:tag name="KSO_WM_DIAGRAM_MAX_ITEMCNT" val="6"/>
  <p:tag name="KSO_WM_DIAGRAM_MIN_ITEMCNT" val="2"/>
  <p:tag name="KSO_WM_DIAGRAM_VIRTUALLY_FRAME" val="{&quot;height&quot;:282.6150393700787,&quot;width&quot;:86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0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30230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6.85&quot;,&quot;top&quot;:&quot;79.65&quot;,&quot;width&quot;:&quot;618.65&quot;,&quot;height&quot;:&quot;320.9&quot;}"/>
  <p:tag name="KSO_WM_SLIDE_THEME_ID" val="3302458"/>
  <p:tag name="KSO_WM_SLIDE_THEME_NAME" val="白色简约立体风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0_9*e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Part Two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9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30275"/>
  <p:tag name="KSO_WM_SLIDE_THEME_ID" val="3302458"/>
  <p:tag name="KSO_WM_SLIDE_THEME_NAME" val="白色简约立体风"/>
  <p:tag name="KSO_WM_SLIDE_TYPE" val="text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  <p:tag name="KSO_WM_UNIT_TEXT_FILL_FORE_SCHEMECOLOR_INDEX_BRIGHTNESS" val="0"/>
  <p:tag name="KSO_WM_UNIT_TEXT_FILL_FORE_SCHEMECOLOR_INDEX" val="5"/>
  <p:tag name="KSO_WM_UNIT_TEXT_FILL_TYPE" val="1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20_3*l_h_i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20_3*l_h_i*1_1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5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20_3*l_h_f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20_3*l_h_i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6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20_3*l_h_i*1_2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6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20_3*l_h_f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20_3*l_h_i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20_3*l_h_i*1_3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7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20_3*l_h_f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20_3*l_h_i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8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20_3*l_h_i*1_4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8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0*i*2"/>
  <p:tag name="KSO_WM_UNIT_LAYERLEVEL" val="1"/>
  <p:tag name="KSO_WM_TAG_VERSION" val="3.0"/>
  <p:tag name="KSO_WM_BEAUTIFY_FLAG" val="#wm#"/>
  <p:tag name="KSO_WM_UNIT_CONTENT_GROUP_TYPE" val="titlestyle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20_3*l_h_f*1_4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HEME_ID" val="3302458"/>
  <p:tag name="KSO_WM_SLIDE_THEME_NAME" val="白色简约立体风"/>
  <p:tag name="KSO_WM_SLIDE_TYPE" val="text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20_2*l_h_i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20_2*l_h_i*1_1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5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20_2*l_h_f*1_1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20_2*l_h_i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6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20_2*l_h_i*1_2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6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20_2*l_h_f*1_2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20_2*l_h_i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20_2*l_h_i*1_3_2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solid&quot;:{&quot;brightness&quot;:0,&quot;colorType&quot;:1,&quot;foreColorIndex&quot;:7,&quot;transparency&quot;:0.4000000059604645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20_2*l_h_f*1_3_1"/>
  <p:tag name="KSO_WM_TEMPLATE_CATEGORY" val="diagram"/>
  <p:tag name="KSO_WM_TEMPLATE_INDEX" val="2023132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26.56047244094486,&quot;width&quot;:855.052834645669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0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30230"/>
  <p:tag name="KSO_WM_SLIDE_LAYOUT" val="a_e"/>
  <p:tag name="KSO_WM_SLIDE_LAYOUT_CNT" val="1_1"/>
  <p:tag name="KSO_WM_SLIDE_TYPE" val="sectionTitle"/>
  <p:tag name="KSO_WM_SLIDE_SUBTYPE" val="pureTxt"/>
  <p:tag name="KSO_WM_SLIDE_CONTENT_AREA" val="{&quot;left&quot;:&quot;26.85&quot;,&quot;top&quot;:&quot;79.65&quot;,&quot;width&quot;:&quot;618.65&quot;,&quot;height&quot;:&quot;320.9&quot;}"/>
  <p:tag name="KSO_WM_SLIDE_THEME_ID" val="3302458"/>
  <p:tag name="KSO_WM_SLIDE_THEME_NAME" val="白色简约立体风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0_9*e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Part Three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9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30275"/>
  <p:tag name="KSO_WM_SLIDE_THEME_ID" val="3302458"/>
  <p:tag name="KSO_WM_SLIDE_THEME_NAME" val="白色简约立体风"/>
  <p:tag name="KSO_WM_SLIDE_TYPE" val="text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9_3*l_h_i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9_3*l_h_i*1_1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9_3*l_h_f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2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9_3*l_h_i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9_3*l_h_i*1_2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9_3*l_h_f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2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9_3*l_h_i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9_3*l_h_i*1_3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9_3*l_h_f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2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09_3*l_h_i*1_4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09_3*l_h_i*1_4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09_3*l_h_f*1_4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2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HEME_ID" val="3302458"/>
  <p:tag name="KSO_WM_SLIDE_THEME_NAME" val="白色简约立体风"/>
  <p:tag name="KSO_WM_SLIDE_TYPE" val="text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  <p:tag name="KSO_WM_UNIT_TEXT_FILL_FORE_SCHEMECOLOR_INDEX_BRIGHTNESS" val="0"/>
  <p:tag name="KSO_WM_UNIT_TEXT_FILL_FORE_SCHEMECOLOR_INDEX" val="5"/>
  <p:tag name="KSO_WM_UNIT_TEXT_FILL_TYPE" val="1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230_11"/>
  <p:tag name="KSO_WM_TEMPLATE_SUBCATEGORY" val="29"/>
  <p:tag name="KSO_WM_TEMPLATE_MASTER_TYPE" val="0"/>
  <p:tag name="KSO_WM_TEMPLATE_COLOR_TYPE" val="0"/>
  <p:tag name="KSO_WM_SLIDE_ITEM_CNT" val="0"/>
  <p:tag name="KSO_WM_SLIDE_INDEX" val="11"/>
  <p:tag name="KSO_WM_TAG_VERSION" val="1.0"/>
  <p:tag name="KSO_WM_BEAUTIFY_FLAG" val="#wm#"/>
  <p:tag name="KSO_WM_TEMPLATE_CATEGORY" val="custom"/>
  <p:tag name="KSO_WM_TEMPLATE_INDEX" val="20230230"/>
  <p:tag name="KSO_WM_SLIDE_LAYOUT" val="a_f"/>
  <p:tag name="KSO_WM_SLIDE_LAYOUT_CNT" val="1_1"/>
  <p:tag name="KSO_WM_SLIDE_TYPE" val="endPage"/>
  <p:tag name="KSO_WM_SLIDE_SUBTYPE" val="pureTxt"/>
  <p:tag name="KSO_WM_SLIDE_CONTENT_AREA" val="{&quot;left&quot;:&quot;38.85&quot;,&quot;top&quot;:&quot;72.8&quot;,&quot;width&quot;:&quot;672.5&quot;,&quot;height&quot;:&quot;369.75&quot;}"/>
  <p:tag name="KSO_WM_SLIDE_THEME_ID" val="3302458"/>
  <p:tag name="KSO_WM_SLIDE_THEME_NAME" val="白色简约立体风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0_11*a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CONTENT_GROUP_TYPE" val="contentchip"/>
  <p:tag name="KSO_WM_UNIT_PRESET_TEXT" val="感谢您的观看与聆听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30_11*f*1"/>
  <p:tag name="KSO_WM_TEMPLATE_CATEGORY" val="custom"/>
  <p:tag name="KSO_WM_TEMPLATE_INDEX" val="20230230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  <p:tag name="KSO_WM_UNIT_PRESET_TEXT" val="汇报人：WPS"/>
  <p:tag name="KSO_WM_UNIT_FILL_FORE_SCHEMECOLOR_INDEX_BRIGHTNESS" val="0"/>
  <p:tag name="KSO_WM_UNIT_FILL_FORE_SCHEMECOLOR_INDEX" val="5"/>
  <p:tag name="KSO_WM_UNI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3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30"/>
  <p:tag name="KSO_WM_TEMPLATE_THUMBS_INDEX" val="1、1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9200}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Simple &amp; Creative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3.0"/>
  <p:tag name="PA" val="v5.2.1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  <p:tag name="KSO_WM_UNIT_PRESET_TEXT" val="单击此处编辑母版文本样式&#10;第二级&#10;第三级&#10;第四级&#10;第五级"/>
  <p:tag name="PA" val="v5.2.1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BEAUTIFY_FLAG" val="#wm#"/>
  <p:tag name="KSO_WM_UNIT_CONTENT_GROUP_TYPE" val="titlestyle"/>
  <p:tag name="PA" val="v5.2.1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ILL_FORE_SCHEMECOLOR_INDEX_BRIGHTNESS" val="0.25"/>
  <p:tag name="KSO_WM_UNIT_TEXT_FILL_FORE_SCHEMECOLOR_INDEX" val="13"/>
  <p:tag name="KSO_WM_UNIT_TEXT_FILL_TYPE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INE_FORE_SCHEMECOLOR_INDEX_BRIGHTNESS" val="0"/>
  <p:tag name="KSO_WM_UNIT_LINE_FORE_SCHEMECOLOR_INDEX" val="14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  <p:tag name="KSO_WM_UNIT_CONTENT_GROUP_TYPE" val="contentchip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LINE_FORE_SCHEMECOLOR_INDEX_BRIGHTNESS" val="0"/>
  <p:tag name="KSO_WM_UNIT_LINE_FORE_SCHEMECOLOR_INDEX" val="5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4*i*4"/>
  <p:tag name="KSO_WM_UNIT_LAYERLEVEL" val="1"/>
  <p:tag name="KSO_WM_TAG_VERSION" val="3.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Part One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BRIGHTNESS" val="-0.25"/>
  <p:tag name="KSO_WM_UNIT_TEXT_FILL_FORE_SCHEMECOLOR_INDEX" val="14"/>
  <p:tag name="KSO_WM_UNIT_TEXT_FILL_TYPE" val="1"/>
  <p:tag name="KSO_WM_UNIT_CONTENT_GROUP_TYPE" val="contentchip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61">
      <a:dk1>
        <a:srgbClr val="000000"/>
      </a:dk1>
      <a:lt1>
        <a:srgbClr val="FFFFFF"/>
      </a:lt1>
      <a:dk2>
        <a:srgbClr val="3F4D63"/>
      </a:dk2>
      <a:lt2>
        <a:srgbClr val="E7F0FD"/>
      </a:lt2>
      <a:accent1>
        <a:srgbClr val="116CEE"/>
      </a:accent1>
      <a:accent2>
        <a:srgbClr val="1B7ED6"/>
      </a:accent2>
      <a:accent3>
        <a:srgbClr val="268FBE"/>
      </a:accent3>
      <a:accent4>
        <a:srgbClr val="30A1A6"/>
      </a:accent4>
      <a:accent5>
        <a:srgbClr val="3BB28E"/>
      </a:accent5>
      <a:accent6>
        <a:srgbClr val="45C476"/>
      </a:accent6>
      <a:hlink>
        <a:srgbClr val="0563C1"/>
      </a:hlink>
      <a:folHlink>
        <a:srgbClr val="954F72"/>
      </a:folHlink>
    </a:clrScheme>
    <a:fontScheme name="自定义 13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自定义 61">
      <a:dk1>
        <a:srgbClr val="000000"/>
      </a:dk1>
      <a:lt1>
        <a:srgbClr val="FFFFFF"/>
      </a:lt1>
      <a:dk2>
        <a:srgbClr val="3F4D63"/>
      </a:dk2>
      <a:lt2>
        <a:srgbClr val="E7F0FD"/>
      </a:lt2>
      <a:accent1>
        <a:srgbClr val="116CEE"/>
      </a:accent1>
      <a:accent2>
        <a:srgbClr val="1B7ED6"/>
      </a:accent2>
      <a:accent3>
        <a:srgbClr val="268FBE"/>
      </a:accent3>
      <a:accent4>
        <a:srgbClr val="30A1A6"/>
      </a:accent4>
      <a:accent5>
        <a:srgbClr val="3BB28E"/>
      </a:accent5>
      <a:accent6>
        <a:srgbClr val="45C476"/>
      </a:accent6>
      <a:hlink>
        <a:srgbClr val="0563C1"/>
      </a:hlink>
      <a:folHlink>
        <a:srgbClr val="954F72"/>
      </a:folHlink>
    </a:clrScheme>
    <a:fontScheme name="自定义 13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">
  <a:themeElements>
    <a:clrScheme name="自定义 61">
      <a:dk1>
        <a:srgbClr val="000000"/>
      </a:dk1>
      <a:lt1>
        <a:srgbClr val="FFFFFF"/>
      </a:lt1>
      <a:dk2>
        <a:srgbClr val="3F4D63"/>
      </a:dk2>
      <a:lt2>
        <a:srgbClr val="E7F0FD"/>
      </a:lt2>
      <a:accent1>
        <a:srgbClr val="116CEE"/>
      </a:accent1>
      <a:accent2>
        <a:srgbClr val="1B7ED6"/>
      </a:accent2>
      <a:accent3>
        <a:srgbClr val="268FBE"/>
      </a:accent3>
      <a:accent4>
        <a:srgbClr val="30A1A6"/>
      </a:accent4>
      <a:accent5>
        <a:srgbClr val="3BB28E"/>
      </a:accent5>
      <a:accent6>
        <a:srgbClr val="45C476"/>
      </a:accent6>
      <a:hlink>
        <a:srgbClr val="0563C1"/>
      </a:hlink>
      <a:folHlink>
        <a:srgbClr val="954F72"/>
      </a:folHlink>
    </a:clrScheme>
    <a:fontScheme name="自定义 13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">
  <a:themeElements>
    <a:clrScheme name="自定义 61">
      <a:dk1>
        <a:srgbClr val="000000"/>
      </a:dk1>
      <a:lt1>
        <a:srgbClr val="FFFFFF"/>
      </a:lt1>
      <a:dk2>
        <a:srgbClr val="3F4D63"/>
      </a:dk2>
      <a:lt2>
        <a:srgbClr val="E7F0FD"/>
      </a:lt2>
      <a:accent1>
        <a:srgbClr val="116CEE"/>
      </a:accent1>
      <a:accent2>
        <a:srgbClr val="1B7ED6"/>
      </a:accent2>
      <a:accent3>
        <a:srgbClr val="268FBE"/>
      </a:accent3>
      <a:accent4>
        <a:srgbClr val="30A1A6"/>
      </a:accent4>
      <a:accent5>
        <a:srgbClr val="3BB28E"/>
      </a:accent5>
      <a:accent6>
        <a:srgbClr val="45C476"/>
      </a:accent6>
      <a:hlink>
        <a:srgbClr val="0563C1"/>
      </a:hlink>
      <a:folHlink>
        <a:srgbClr val="954F72"/>
      </a:folHlink>
    </a:clrScheme>
    <a:fontScheme name="自定义 13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主题">
  <a:themeElements>
    <a:clrScheme name="自定义 61">
      <a:dk1>
        <a:srgbClr val="000000"/>
      </a:dk1>
      <a:lt1>
        <a:srgbClr val="FFFFFF"/>
      </a:lt1>
      <a:dk2>
        <a:srgbClr val="3F4D63"/>
      </a:dk2>
      <a:lt2>
        <a:srgbClr val="E7F0FD"/>
      </a:lt2>
      <a:accent1>
        <a:srgbClr val="116CEE"/>
      </a:accent1>
      <a:accent2>
        <a:srgbClr val="1B7ED6"/>
      </a:accent2>
      <a:accent3>
        <a:srgbClr val="268FBE"/>
      </a:accent3>
      <a:accent4>
        <a:srgbClr val="30A1A6"/>
      </a:accent4>
      <a:accent5>
        <a:srgbClr val="3BB28E"/>
      </a:accent5>
      <a:accent6>
        <a:srgbClr val="45C476"/>
      </a:accent6>
      <a:hlink>
        <a:srgbClr val="0563C1"/>
      </a:hlink>
      <a:folHlink>
        <a:srgbClr val="954F72"/>
      </a:folHlink>
    </a:clrScheme>
    <a:fontScheme name="自定义 13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7_Office 主题">
  <a:themeElements>
    <a:clrScheme name="自定义 61">
      <a:dk1>
        <a:srgbClr val="000000"/>
      </a:dk1>
      <a:lt1>
        <a:srgbClr val="FFFFFF"/>
      </a:lt1>
      <a:dk2>
        <a:srgbClr val="3F4D63"/>
      </a:dk2>
      <a:lt2>
        <a:srgbClr val="E7F0FD"/>
      </a:lt2>
      <a:accent1>
        <a:srgbClr val="116CEE"/>
      </a:accent1>
      <a:accent2>
        <a:srgbClr val="1B7ED6"/>
      </a:accent2>
      <a:accent3>
        <a:srgbClr val="268FBE"/>
      </a:accent3>
      <a:accent4>
        <a:srgbClr val="30A1A6"/>
      </a:accent4>
      <a:accent5>
        <a:srgbClr val="3BB28E"/>
      </a:accent5>
      <a:accent6>
        <a:srgbClr val="45C476"/>
      </a:accent6>
      <a:hlink>
        <a:srgbClr val="0563C1"/>
      </a:hlink>
      <a:folHlink>
        <a:srgbClr val="954F72"/>
      </a:folHlink>
    </a:clrScheme>
    <a:fontScheme name="自定义 13">
      <a:majorFont>
        <a:latin typeface="MiSans Heavy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  <a:effectLst>
          <a:outerShdw blurRad="203200" dist="101600" dir="8100000" algn="tr" rotWithShape="0">
            <a:srgbClr val="FF5DA9">
              <a:alpha val="10000"/>
            </a:srgb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445</Words>
  <Application>Microsoft Office PowerPoint</Application>
  <PresentationFormat>Widescreen</PresentationFormat>
  <Paragraphs>48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MiSans Light</vt:lpstr>
      <vt:lpstr>Wingdings</vt:lpstr>
      <vt:lpstr>Arial</vt:lpstr>
      <vt:lpstr>MiSans Heavy</vt:lpstr>
      <vt:lpstr>Calibri</vt:lpstr>
      <vt:lpstr>Times New Roman</vt:lpstr>
      <vt:lpstr>WPS</vt:lpstr>
      <vt:lpstr>1_Office 主题</vt:lpstr>
      <vt:lpstr>2_Office 主题</vt:lpstr>
      <vt:lpstr>3_Office 主题</vt:lpstr>
      <vt:lpstr>4_Office 主题</vt:lpstr>
      <vt:lpstr>5_Office 主题</vt:lpstr>
      <vt:lpstr>7_Office 主题</vt:lpstr>
      <vt:lpstr>Intro to  “Rich Dad Poor Dad”</vt:lpstr>
      <vt:lpstr>Contents</vt:lpstr>
      <vt:lpstr>Introduction</vt:lpstr>
      <vt:lpstr>Brief Intro to the author Robert Kiyosaki</vt:lpstr>
      <vt:lpstr>What’s special?</vt:lpstr>
      <vt:lpstr>Overview</vt:lpstr>
      <vt:lpstr>The premise of the book</vt:lpstr>
      <vt:lpstr>Key takeaways from the book</vt:lpstr>
      <vt:lpstr>Impact</vt:lpstr>
      <vt:lpstr>How the book has impacted readers around the world</vt:lpstr>
      <vt:lpstr>Another book: “Rich Dad’s Success Stories”</vt:lpstr>
      <vt:lpstr>Thanks For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齐明 吕</cp:lastModifiedBy>
  <cp:revision>156</cp:revision>
  <dcterms:created xsi:type="dcterms:W3CDTF">2019-06-19T02:08:00Z</dcterms:created>
  <dcterms:modified xsi:type="dcterms:W3CDTF">2024-03-18T10:36:25Z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640014C587954925A67FCFB5999B68EF_11</vt:lpwstr>
  </property>
</Properties>
</file>